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1"/>
  </p:notesMasterIdLst>
  <p:sldIdLst>
    <p:sldId id="2147374472" r:id="rId5"/>
    <p:sldId id="2147479132" r:id="rId6"/>
    <p:sldId id="2147479247" r:id="rId7"/>
    <p:sldId id="2147479248" r:id="rId8"/>
    <p:sldId id="2147479266" r:id="rId9"/>
    <p:sldId id="2147479267" r:id="rId10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590A159-85E6-8432-1434-D4B71007F060}" name="John Wiggins (MHHSProgramme)" initials="" userId="S::john.wiggins@mhhsprogramme.co.uk::efd181b6-bd77-46dd-a7e6-3d433c1b40d5" providerId="AD"/>
  <p188:author id="{D3EF61B3-83EC-A2FE-CBE5-9167B4CF3CDC}" name="Matthew Breen (MHHSProgramme)" initials="MB" userId="S::matthew.breen@mhhsprogramme.co.uk::f063aa8b-6277-4a5e-b7a9-03d9dc56b663" providerId="AD"/>
  <p188:author id="{5CBF95C4-FD79-0EF1-559D-3DB7545EF079}" name="Fola Oki (MHHSProgramme)" initials="FO(" userId="S::fola.oki@mhhsprogramme.co.uk::55c54d09-9099-49f3-a43e-0accb9ff4a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2DD163-59C4-8055-A846-2AF1CA4F5F0C}" v="4" dt="2025-07-25T10:30:46.730"/>
    <p1510:client id="{DD534935-CE25-8B41-9A06-3EBE2684F0F4}" v="1" dt="2025-07-25T10:31:02.926"/>
    <p1510:client id="{E826EB83-553B-E740-D2B5-670AB1A7EA20}" v="56" dt="2025-07-24T12:09:38.0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la Oki (MHHSProgramme)" userId="S::fola.oki@mhhsprogramme.co.uk::55c54d09-9099-49f3-a43e-0accb9ff4a3b" providerId="AD" clId="Web-{10CC2370-0B2C-D854-DDE3-124092F96099}"/>
    <pc:docChg chg="modSld">
      <pc:chgData name="Fola Oki (MHHSProgramme)" userId="S::fola.oki@mhhsprogramme.co.uk::55c54d09-9099-49f3-a43e-0accb9ff4a3b" providerId="AD" clId="Web-{10CC2370-0B2C-D854-DDE3-124092F96099}" dt="2025-07-23T14:51:52.207" v="12" actId="20577"/>
      <pc:docMkLst>
        <pc:docMk/>
      </pc:docMkLst>
      <pc:sldChg chg="modSp">
        <pc:chgData name="Fola Oki (MHHSProgramme)" userId="S::fola.oki@mhhsprogramme.co.uk::55c54d09-9099-49f3-a43e-0accb9ff4a3b" providerId="AD" clId="Web-{10CC2370-0B2C-D854-DDE3-124092F96099}" dt="2025-07-23T14:51:52.207" v="12" actId="20577"/>
        <pc:sldMkLst>
          <pc:docMk/>
          <pc:sldMk cId="2527159987" sldId="2147374472"/>
        </pc:sldMkLst>
        <pc:spChg chg="mod">
          <ac:chgData name="Fola Oki (MHHSProgramme)" userId="S::fola.oki@mhhsprogramme.co.uk::55c54d09-9099-49f3-a43e-0accb9ff4a3b" providerId="AD" clId="Web-{10CC2370-0B2C-D854-DDE3-124092F96099}" dt="2025-07-23T14:51:46.051" v="8" actId="20577"/>
          <ac:spMkLst>
            <pc:docMk/>
            <pc:sldMk cId="2527159987" sldId="2147374472"/>
            <ac:spMk id="2" creationId="{8D669879-CB69-6049-A75F-4B4E969DD17C}"/>
          </ac:spMkLst>
        </pc:spChg>
        <pc:spChg chg="mod">
          <ac:chgData name="Fola Oki (MHHSProgramme)" userId="S::fola.oki@mhhsprogramme.co.uk::55c54d09-9099-49f3-a43e-0accb9ff4a3b" providerId="AD" clId="Web-{10CC2370-0B2C-D854-DDE3-124092F96099}" dt="2025-07-23T14:51:52.207" v="12" actId="20577"/>
          <ac:spMkLst>
            <pc:docMk/>
            <pc:sldMk cId="2527159987" sldId="2147374472"/>
            <ac:spMk id="3" creationId="{881E9F52-D041-FF4D-A19A-CDD33BA6176B}"/>
          </ac:spMkLst>
        </pc:spChg>
      </pc:sldChg>
    </pc:docChg>
  </pc:docChgLst>
  <pc:docChgLst>
    <pc:chgData name="Matthew Breen (MHHSProgramme)" userId="f063aa8b-6277-4a5e-b7a9-03d9dc56b663" providerId="ADAL" clId="{1CFB968C-7F04-A340-B153-5FE0D0F9B6D1}"/>
    <pc:docChg chg="custSel modSld">
      <pc:chgData name="Matthew Breen (MHHSProgramme)" userId="f063aa8b-6277-4a5e-b7a9-03d9dc56b663" providerId="ADAL" clId="{1CFB968C-7F04-A340-B153-5FE0D0F9B6D1}" dt="2025-07-23T10:00:38.177" v="955"/>
      <pc:docMkLst>
        <pc:docMk/>
      </pc:docMkLst>
      <pc:sldChg chg="modSp mod">
        <pc:chgData name="Matthew Breen (MHHSProgramme)" userId="f063aa8b-6277-4a5e-b7a9-03d9dc56b663" providerId="ADAL" clId="{1CFB968C-7F04-A340-B153-5FE0D0F9B6D1}" dt="2025-07-23T10:00:21.500" v="948" actId="207"/>
        <pc:sldMkLst>
          <pc:docMk/>
          <pc:sldMk cId="2003566944" sldId="2147479107"/>
        </pc:sldMkLst>
      </pc:sldChg>
      <pc:sldChg chg="addSp delSp modSp mod">
        <pc:chgData name="Matthew Breen (MHHSProgramme)" userId="f063aa8b-6277-4a5e-b7a9-03d9dc56b663" providerId="ADAL" clId="{1CFB968C-7F04-A340-B153-5FE0D0F9B6D1}" dt="2025-07-23T10:00:28.473" v="950"/>
        <pc:sldMkLst>
          <pc:docMk/>
          <pc:sldMk cId="2388465736" sldId="2147479109"/>
        </pc:sldMkLst>
      </pc:sldChg>
      <pc:sldChg chg="addSp delSp modSp mod">
        <pc:chgData name="Matthew Breen (MHHSProgramme)" userId="f063aa8b-6277-4a5e-b7a9-03d9dc56b663" providerId="ADAL" clId="{1CFB968C-7F04-A340-B153-5FE0D0F9B6D1}" dt="2025-07-23T10:00:32.977" v="953"/>
        <pc:sldMkLst>
          <pc:docMk/>
          <pc:sldMk cId="1275292500" sldId="2147479110"/>
        </pc:sldMkLst>
      </pc:sldChg>
      <pc:sldChg chg="modSp mod">
        <pc:chgData name="Matthew Breen (MHHSProgramme)" userId="f063aa8b-6277-4a5e-b7a9-03d9dc56b663" providerId="ADAL" clId="{1CFB968C-7F04-A340-B153-5FE0D0F9B6D1}" dt="2025-07-21T07:57:45.945" v="169" actId="14100"/>
        <pc:sldMkLst>
          <pc:docMk/>
          <pc:sldMk cId="3666392128" sldId="2147479112"/>
        </pc:sldMkLst>
      </pc:sldChg>
      <pc:sldChg chg="modSp mod">
        <pc:chgData name="Matthew Breen (MHHSProgramme)" userId="f063aa8b-6277-4a5e-b7a9-03d9dc56b663" providerId="ADAL" clId="{1CFB968C-7F04-A340-B153-5FE0D0F9B6D1}" dt="2025-07-21T13:09:59.626" v="274" actId="21"/>
        <pc:sldMkLst>
          <pc:docMk/>
          <pc:sldMk cId="2180243773" sldId="2147479113"/>
        </pc:sldMkLst>
      </pc:sldChg>
      <pc:sldChg chg="modSp mod">
        <pc:chgData name="Matthew Breen (MHHSProgramme)" userId="f063aa8b-6277-4a5e-b7a9-03d9dc56b663" providerId="ADAL" clId="{1CFB968C-7F04-A340-B153-5FE0D0F9B6D1}" dt="2025-07-21T13:13:08.993" v="520" actId="20577"/>
        <pc:sldMkLst>
          <pc:docMk/>
          <pc:sldMk cId="206005050" sldId="2147479114"/>
        </pc:sldMkLst>
      </pc:sldChg>
      <pc:sldChg chg="modSp mod">
        <pc:chgData name="Matthew Breen (MHHSProgramme)" userId="f063aa8b-6277-4a5e-b7a9-03d9dc56b663" providerId="ADAL" clId="{1CFB968C-7F04-A340-B153-5FE0D0F9B6D1}" dt="2025-07-23T09:55:50.615" v="929" actId="14100"/>
        <pc:sldMkLst>
          <pc:docMk/>
          <pc:sldMk cId="2635051132" sldId="2147479115"/>
        </pc:sldMkLst>
      </pc:sldChg>
      <pc:sldChg chg="modSp mod">
        <pc:chgData name="Matthew Breen (MHHSProgramme)" userId="f063aa8b-6277-4a5e-b7a9-03d9dc56b663" providerId="ADAL" clId="{1CFB968C-7F04-A340-B153-5FE0D0F9B6D1}" dt="2025-07-18T14:29:46.686" v="94" actId="20577"/>
        <pc:sldMkLst>
          <pc:docMk/>
          <pc:sldMk cId="1361847899" sldId="2147479116"/>
        </pc:sldMkLst>
      </pc:sldChg>
      <pc:sldChg chg="modSp mod">
        <pc:chgData name="Matthew Breen (MHHSProgramme)" userId="f063aa8b-6277-4a5e-b7a9-03d9dc56b663" providerId="ADAL" clId="{1CFB968C-7F04-A340-B153-5FE0D0F9B6D1}" dt="2025-07-21T07:58:34.699" v="176" actId="20577"/>
        <pc:sldMkLst>
          <pc:docMk/>
          <pc:sldMk cId="3579519698" sldId="2147479120"/>
        </pc:sldMkLst>
      </pc:sldChg>
      <pc:sldChg chg="modSp mod">
        <pc:chgData name="Matthew Breen (MHHSProgramme)" userId="f063aa8b-6277-4a5e-b7a9-03d9dc56b663" providerId="ADAL" clId="{1CFB968C-7F04-A340-B153-5FE0D0F9B6D1}" dt="2025-07-21T07:58:41.725" v="183" actId="20577"/>
        <pc:sldMkLst>
          <pc:docMk/>
          <pc:sldMk cId="2335003875" sldId="2147479121"/>
        </pc:sldMkLst>
      </pc:sldChg>
      <pc:sldChg chg="modSp mod">
        <pc:chgData name="Matthew Breen (MHHSProgramme)" userId="f063aa8b-6277-4a5e-b7a9-03d9dc56b663" providerId="ADAL" clId="{1CFB968C-7F04-A340-B153-5FE0D0F9B6D1}" dt="2025-07-21T13:17:35.528" v="765" actId="20577"/>
        <pc:sldMkLst>
          <pc:docMk/>
          <pc:sldMk cId="947995567" sldId="2147479123"/>
        </pc:sldMkLst>
      </pc:sldChg>
      <pc:sldChg chg="modSp mod">
        <pc:chgData name="Matthew Breen (MHHSProgramme)" userId="f063aa8b-6277-4a5e-b7a9-03d9dc56b663" providerId="ADAL" clId="{1CFB968C-7F04-A340-B153-5FE0D0F9B6D1}" dt="2025-07-21T13:19:10.632" v="800" actId="14100"/>
        <pc:sldMkLst>
          <pc:docMk/>
          <pc:sldMk cId="861195316" sldId="2147479124"/>
        </pc:sldMkLst>
      </pc:sldChg>
      <pc:sldChg chg="modSp mod">
        <pc:chgData name="Matthew Breen (MHHSProgramme)" userId="f063aa8b-6277-4a5e-b7a9-03d9dc56b663" providerId="ADAL" clId="{1CFB968C-7F04-A340-B153-5FE0D0F9B6D1}" dt="2025-07-18T14:31:56.085" v="160" actId="20577"/>
        <pc:sldMkLst>
          <pc:docMk/>
          <pc:sldMk cId="1838592208" sldId="2147479125"/>
        </pc:sldMkLst>
      </pc:sldChg>
      <pc:sldChg chg="modSp mod">
        <pc:chgData name="Matthew Breen (MHHSProgramme)" userId="f063aa8b-6277-4a5e-b7a9-03d9dc56b663" providerId="ADAL" clId="{1CFB968C-7F04-A340-B153-5FE0D0F9B6D1}" dt="2025-07-18T14:32:07.156" v="164" actId="20577"/>
        <pc:sldMkLst>
          <pc:docMk/>
          <pc:sldMk cId="2940370808" sldId="2147479127"/>
        </pc:sldMkLst>
      </pc:sldChg>
      <pc:sldChg chg="modSp mod">
        <pc:chgData name="Matthew Breen (MHHSProgramme)" userId="f063aa8b-6277-4a5e-b7a9-03d9dc56b663" providerId="ADAL" clId="{1CFB968C-7F04-A340-B153-5FE0D0F9B6D1}" dt="2025-07-21T13:20:49.548" v="923" actId="20577"/>
        <pc:sldMkLst>
          <pc:docMk/>
          <pc:sldMk cId="4155862004" sldId="2147479130"/>
        </pc:sldMkLst>
      </pc:sldChg>
      <pc:sldChg chg="addSp modSp mod">
        <pc:chgData name="Matthew Breen (MHHSProgramme)" userId="f063aa8b-6277-4a5e-b7a9-03d9dc56b663" providerId="ADAL" clId="{1CFB968C-7F04-A340-B153-5FE0D0F9B6D1}" dt="2025-07-21T10:35:36.255" v="273" actId="1076"/>
        <pc:sldMkLst>
          <pc:docMk/>
          <pc:sldMk cId="3261499820" sldId="2147479131"/>
        </pc:sldMkLst>
      </pc:sldChg>
      <pc:sldChg chg="modSp mod">
        <pc:chgData name="Matthew Breen (MHHSProgramme)" userId="f063aa8b-6277-4a5e-b7a9-03d9dc56b663" providerId="ADAL" clId="{1CFB968C-7F04-A340-B153-5FE0D0F9B6D1}" dt="2025-07-21T13:13:59.550" v="535" actId="1036"/>
        <pc:sldMkLst>
          <pc:docMk/>
          <pc:sldMk cId="3850177528" sldId="2147479134"/>
        </pc:sldMkLst>
      </pc:sldChg>
      <pc:sldChg chg="modSp mod">
        <pc:chgData name="Matthew Breen (MHHSProgramme)" userId="f063aa8b-6277-4a5e-b7a9-03d9dc56b663" providerId="ADAL" clId="{1CFB968C-7F04-A340-B153-5FE0D0F9B6D1}" dt="2025-07-15T09:11:49.853" v="4" actId="20577"/>
        <pc:sldMkLst>
          <pc:docMk/>
          <pc:sldMk cId="1841957092" sldId="2147479249"/>
        </pc:sldMkLst>
      </pc:sldChg>
      <pc:sldChg chg="modSp mod">
        <pc:chgData name="Matthew Breen (MHHSProgramme)" userId="f063aa8b-6277-4a5e-b7a9-03d9dc56b663" providerId="ADAL" clId="{1CFB968C-7F04-A340-B153-5FE0D0F9B6D1}" dt="2025-07-15T09:13:12.818" v="50" actId="20577"/>
        <pc:sldMkLst>
          <pc:docMk/>
          <pc:sldMk cId="1942539085" sldId="2147479250"/>
        </pc:sldMkLst>
      </pc:sldChg>
      <pc:sldChg chg="modSp mod">
        <pc:chgData name="Matthew Breen (MHHSProgramme)" userId="f063aa8b-6277-4a5e-b7a9-03d9dc56b663" providerId="ADAL" clId="{1CFB968C-7F04-A340-B153-5FE0D0F9B6D1}" dt="2025-07-15T09:13:18.085" v="57" actId="20577"/>
        <pc:sldMkLst>
          <pc:docMk/>
          <pc:sldMk cId="392506312" sldId="2147479251"/>
        </pc:sldMkLst>
      </pc:sldChg>
      <pc:sldChg chg="modSp mod">
        <pc:chgData name="Matthew Breen (MHHSProgramme)" userId="f063aa8b-6277-4a5e-b7a9-03d9dc56b663" providerId="ADAL" clId="{1CFB968C-7F04-A340-B153-5FE0D0F9B6D1}" dt="2025-07-15T09:13:04.992" v="43" actId="20577"/>
        <pc:sldMkLst>
          <pc:docMk/>
          <pc:sldMk cId="367830606" sldId="2147479258"/>
        </pc:sldMkLst>
      </pc:sldChg>
      <pc:sldChg chg="modSp mod">
        <pc:chgData name="Matthew Breen (MHHSProgramme)" userId="f063aa8b-6277-4a5e-b7a9-03d9dc56b663" providerId="ADAL" clId="{1CFB968C-7F04-A340-B153-5FE0D0F9B6D1}" dt="2025-07-15T09:12:36.257" v="42" actId="20577"/>
        <pc:sldMkLst>
          <pc:docMk/>
          <pc:sldMk cId="4189203759" sldId="2147479259"/>
        </pc:sldMkLst>
      </pc:sldChg>
      <pc:sldChg chg="modSp mod">
        <pc:chgData name="Matthew Breen (MHHSProgramme)" userId="f063aa8b-6277-4a5e-b7a9-03d9dc56b663" providerId="ADAL" clId="{1CFB968C-7F04-A340-B153-5FE0D0F9B6D1}" dt="2025-07-15T09:12:31.145" v="35" actId="20577"/>
        <pc:sldMkLst>
          <pc:docMk/>
          <pc:sldMk cId="3987986015" sldId="2147479260"/>
        </pc:sldMkLst>
      </pc:sldChg>
      <pc:sldChg chg="modSp mod">
        <pc:chgData name="Matthew Breen (MHHSProgramme)" userId="f063aa8b-6277-4a5e-b7a9-03d9dc56b663" providerId="ADAL" clId="{1CFB968C-7F04-A340-B153-5FE0D0F9B6D1}" dt="2025-07-21T13:10:56.917" v="277" actId="14100"/>
        <pc:sldMkLst>
          <pc:docMk/>
          <pc:sldMk cId="3640454322" sldId="2147479263"/>
        </pc:sldMkLst>
      </pc:sldChg>
      <pc:sldChg chg="modSp mod">
        <pc:chgData name="Matthew Breen (MHHSProgramme)" userId="f063aa8b-6277-4a5e-b7a9-03d9dc56b663" providerId="ADAL" clId="{1CFB968C-7F04-A340-B153-5FE0D0F9B6D1}" dt="2025-07-21T13:12:39.656" v="508" actId="20577"/>
        <pc:sldMkLst>
          <pc:docMk/>
          <pc:sldMk cId="3756418782" sldId="2147479264"/>
        </pc:sldMkLst>
      </pc:sldChg>
      <pc:sldChg chg="addSp delSp modSp mod">
        <pc:chgData name="Matthew Breen (MHHSProgramme)" userId="f063aa8b-6277-4a5e-b7a9-03d9dc56b663" providerId="ADAL" clId="{1CFB968C-7F04-A340-B153-5FE0D0F9B6D1}" dt="2025-07-23T10:00:38.177" v="955"/>
        <pc:sldMkLst>
          <pc:docMk/>
          <pc:sldMk cId="1512406514" sldId="2147479266"/>
        </pc:sldMkLst>
      </pc:sldChg>
    </pc:docChg>
  </pc:docChgLst>
  <pc:docChgLst>
    <pc:chgData name="Fola Oki (MHHSProgramme)" userId="55c54d09-9099-49f3-a43e-0accb9ff4a3b" providerId="ADAL" clId="{DD534935-CE25-8B41-9A06-3EBE2684F0F4}"/>
    <pc:docChg chg="addSld modSld">
      <pc:chgData name="Fola Oki (MHHSProgramme)" userId="55c54d09-9099-49f3-a43e-0accb9ff4a3b" providerId="ADAL" clId="{DD534935-CE25-8B41-9A06-3EBE2684F0F4}" dt="2025-07-25T10:31:02.925" v="0"/>
      <pc:docMkLst>
        <pc:docMk/>
      </pc:docMkLst>
      <pc:sldChg chg="add">
        <pc:chgData name="Fola Oki (MHHSProgramme)" userId="55c54d09-9099-49f3-a43e-0accb9ff4a3b" providerId="ADAL" clId="{DD534935-CE25-8B41-9A06-3EBE2684F0F4}" dt="2025-07-25T10:31:02.925" v="0"/>
        <pc:sldMkLst>
          <pc:docMk/>
          <pc:sldMk cId="1512406514" sldId="2147479266"/>
        </pc:sldMkLst>
      </pc:sldChg>
      <pc:sldChg chg="add">
        <pc:chgData name="Fola Oki (MHHSProgramme)" userId="55c54d09-9099-49f3-a43e-0accb9ff4a3b" providerId="ADAL" clId="{DD534935-CE25-8B41-9A06-3EBE2684F0F4}" dt="2025-07-25T10:31:02.925" v="0"/>
        <pc:sldMkLst>
          <pc:docMk/>
          <pc:sldMk cId="2675122444" sldId="2147479267"/>
        </pc:sldMkLst>
      </pc:sldChg>
    </pc:docChg>
  </pc:docChgLst>
  <pc:docChgLst>
    <pc:chgData name="Fola Oki (MHHSProgramme)" userId="55c54d09-9099-49f3-a43e-0accb9ff4a3b" providerId="ADAL" clId="{83816173-0010-4943-AF50-0C72D9301C53}"/>
    <pc:docChg chg="undo custSel addSld delSld modSld sldOrd delMainMaster">
      <pc:chgData name="Fola Oki (MHHSProgramme)" userId="55c54d09-9099-49f3-a43e-0accb9ff4a3b" providerId="ADAL" clId="{83816173-0010-4943-AF50-0C72D9301C53}" dt="2025-07-23T13:50:28.725" v="10258" actId="14100"/>
      <pc:docMkLst>
        <pc:docMk/>
      </pc:docMkLst>
      <pc:sldChg chg="del">
        <pc:chgData name="Fola Oki (MHHSProgramme)" userId="55c54d09-9099-49f3-a43e-0accb9ff4a3b" providerId="ADAL" clId="{83816173-0010-4943-AF50-0C72D9301C53}" dt="2025-07-02T08:29:20.040" v="13" actId="2696"/>
        <pc:sldMkLst>
          <pc:docMk/>
          <pc:sldMk cId="109857222" sldId="256"/>
        </pc:sldMkLst>
      </pc:sldChg>
      <pc:sldChg chg="modSp add mod">
        <pc:chgData name="Fola Oki (MHHSProgramme)" userId="55c54d09-9099-49f3-a43e-0accb9ff4a3b" providerId="ADAL" clId="{83816173-0010-4943-AF50-0C72D9301C53}" dt="2025-07-02T14:10:43.955" v="943" actId="20577"/>
        <pc:sldMkLst>
          <pc:docMk/>
          <pc:sldMk cId="2527159987" sldId="2147374472"/>
        </pc:sldMkLst>
        <pc:spChg chg="mod">
          <ac:chgData name="Fola Oki (MHHSProgramme)" userId="55c54d09-9099-49f3-a43e-0accb9ff4a3b" providerId="ADAL" clId="{83816173-0010-4943-AF50-0C72D9301C53}" dt="2025-07-02T14:10:43.955" v="943" actId="20577"/>
          <ac:spMkLst>
            <pc:docMk/>
            <pc:sldMk cId="2527159987" sldId="2147374472"/>
            <ac:spMk id="2" creationId="{8D669879-CB69-6049-A75F-4B4E969DD17C}"/>
          </ac:spMkLst>
        </pc:spChg>
        <pc:spChg chg="mod">
          <ac:chgData name="Fola Oki (MHHSProgramme)" userId="55c54d09-9099-49f3-a43e-0accb9ff4a3b" providerId="ADAL" clId="{83816173-0010-4943-AF50-0C72D9301C53}" dt="2025-07-02T14:10:24.366" v="909" actId="20577"/>
          <ac:spMkLst>
            <pc:docMk/>
            <pc:sldMk cId="2527159987" sldId="2147374472"/>
            <ac:spMk id="3" creationId="{881E9F52-D041-FF4D-A19A-CDD33BA6176B}"/>
          </ac:spMkLst>
        </pc:spChg>
      </pc:sldChg>
      <pc:sldChg chg="addSp delSp modSp add del mod">
        <pc:chgData name="Fola Oki (MHHSProgramme)" userId="55c54d09-9099-49f3-a43e-0accb9ff4a3b" providerId="ADAL" clId="{83816173-0010-4943-AF50-0C72D9301C53}" dt="2025-07-23T13:50:28.725" v="10258" actId="14100"/>
        <pc:sldMkLst>
          <pc:docMk/>
          <pc:sldMk cId="2003566944" sldId="2147479107"/>
        </pc:sldMkLst>
      </pc:sldChg>
      <pc:sldChg chg="addSp delSp modSp add del mod">
        <pc:chgData name="Fola Oki (MHHSProgramme)" userId="55c54d09-9099-49f3-a43e-0accb9ff4a3b" providerId="ADAL" clId="{83816173-0010-4943-AF50-0C72D9301C53}" dt="2025-07-10T13:48:14.503" v="8626" actId="208"/>
        <pc:sldMkLst>
          <pc:docMk/>
          <pc:sldMk cId="3309854092" sldId="2147479108"/>
        </pc:sldMkLst>
      </pc:sldChg>
      <pc:sldChg chg="addSp modSp add del mod">
        <pc:chgData name="Fola Oki (MHHSProgramme)" userId="55c54d09-9099-49f3-a43e-0accb9ff4a3b" providerId="ADAL" clId="{83816173-0010-4943-AF50-0C72D9301C53}" dt="2025-07-22T11:20:57.802" v="10154" actId="1036"/>
        <pc:sldMkLst>
          <pc:docMk/>
          <pc:sldMk cId="2388465736" sldId="2147479109"/>
        </pc:sldMkLst>
      </pc:sldChg>
      <pc:sldChg chg="addSp modSp add del mod">
        <pc:chgData name="Fola Oki (MHHSProgramme)" userId="55c54d09-9099-49f3-a43e-0accb9ff4a3b" providerId="ADAL" clId="{83816173-0010-4943-AF50-0C72D9301C53}" dt="2025-07-22T11:21:00.797" v="10155"/>
        <pc:sldMkLst>
          <pc:docMk/>
          <pc:sldMk cId="1275292500" sldId="2147479110"/>
        </pc:sldMkLst>
      </pc:sldChg>
      <pc:sldChg chg="addSp delSp modSp add del mod">
        <pc:chgData name="Fola Oki (MHHSProgramme)" userId="55c54d09-9099-49f3-a43e-0accb9ff4a3b" providerId="ADAL" clId="{83816173-0010-4943-AF50-0C72D9301C53}" dt="2025-07-23T09:52:29.052" v="10220" actId="2696"/>
        <pc:sldMkLst>
          <pc:docMk/>
          <pc:sldMk cId="1138458501" sldId="2147479111"/>
        </pc:sldMkLst>
      </pc:sldChg>
      <pc:sldChg chg="modSp add del mod">
        <pc:chgData name="Fola Oki (MHHSProgramme)" userId="55c54d09-9099-49f3-a43e-0accb9ff4a3b" providerId="ADAL" clId="{83816173-0010-4943-AF50-0C72D9301C53}" dt="2025-07-23T10:33:54.462" v="10249" actId="20577"/>
        <pc:sldMkLst>
          <pc:docMk/>
          <pc:sldMk cId="3666392128" sldId="2147479112"/>
        </pc:sldMkLst>
      </pc:sldChg>
      <pc:sldChg chg="modSp add del mod ord">
        <pc:chgData name="Fola Oki (MHHSProgramme)" userId="55c54d09-9099-49f3-a43e-0accb9ff4a3b" providerId="ADAL" clId="{83816173-0010-4943-AF50-0C72D9301C53}" dt="2025-07-23T10:33:57.771" v="10251" actId="20577"/>
        <pc:sldMkLst>
          <pc:docMk/>
          <pc:sldMk cId="2180243773" sldId="2147479113"/>
        </pc:sldMkLst>
      </pc:sldChg>
      <pc:sldChg chg="modSp add del mod ord">
        <pc:chgData name="Fola Oki (MHHSProgramme)" userId="55c54d09-9099-49f3-a43e-0accb9ff4a3b" providerId="ADAL" clId="{83816173-0010-4943-AF50-0C72D9301C53}" dt="2025-07-23T10:34:28.113" v="10255" actId="20577"/>
        <pc:sldMkLst>
          <pc:docMk/>
          <pc:sldMk cId="206005050" sldId="2147479114"/>
        </pc:sldMkLst>
      </pc:sldChg>
      <pc:sldChg chg="addSp delSp modSp add del mod ord">
        <pc:chgData name="Fola Oki (MHHSProgramme)" userId="55c54d09-9099-49f3-a43e-0accb9ff4a3b" providerId="ADAL" clId="{83816173-0010-4943-AF50-0C72D9301C53}" dt="2025-07-09T11:36:36.059" v="8437" actId="14100"/>
        <pc:sldMkLst>
          <pc:docMk/>
          <pc:sldMk cId="2635051132" sldId="2147479115"/>
        </pc:sldMkLst>
      </pc:sldChg>
      <pc:sldChg chg="modSp add del mod ord">
        <pc:chgData name="Fola Oki (MHHSProgramme)" userId="55c54d09-9099-49f3-a43e-0accb9ff4a3b" providerId="ADAL" clId="{83816173-0010-4943-AF50-0C72D9301C53}" dt="2025-07-18T13:10:05.144" v="9471" actId="2165"/>
        <pc:sldMkLst>
          <pc:docMk/>
          <pc:sldMk cId="1361847899" sldId="2147479116"/>
        </pc:sldMkLst>
      </pc:sldChg>
      <pc:sldChg chg="modSp add mod ord">
        <pc:chgData name="Fola Oki (MHHSProgramme)" userId="55c54d09-9099-49f3-a43e-0accb9ff4a3b" providerId="ADAL" clId="{83816173-0010-4943-AF50-0C72D9301C53}" dt="2025-07-18T10:23:26.870" v="9375" actId="20577"/>
        <pc:sldMkLst>
          <pc:docMk/>
          <pc:sldMk cId="2407996911" sldId="2147479117"/>
        </pc:sldMkLst>
      </pc:sldChg>
      <pc:sldChg chg="addSp delSp modSp new mod">
        <pc:chgData name="Fola Oki (MHHSProgramme)" userId="55c54d09-9099-49f3-a43e-0accb9ff4a3b" providerId="ADAL" clId="{83816173-0010-4943-AF50-0C72D9301C53}" dt="2025-07-18T13:09:04.268" v="9470" actId="478"/>
        <pc:sldMkLst>
          <pc:docMk/>
          <pc:sldMk cId="1234498939" sldId="2147479118"/>
        </pc:sldMkLst>
      </pc:sldChg>
      <pc:sldChg chg="addSp delSp modSp add mod">
        <pc:chgData name="Fola Oki (MHHSProgramme)" userId="55c54d09-9099-49f3-a43e-0accb9ff4a3b" providerId="ADAL" clId="{83816173-0010-4943-AF50-0C72D9301C53}" dt="2025-07-18T13:04:00.709" v="9469" actId="478"/>
        <pc:sldMkLst>
          <pc:docMk/>
          <pc:sldMk cId="2899653616" sldId="2147479119"/>
        </pc:sldMkLst>
      </pc:sldChg>
      <pc:sldChg chg="modSp add mod">
        <pc:chgData name="Fola Oki (MHHSProgramme)" userId="55c54d09-9099-49f3-a43e-0accb9ff4a3b" providerId="ADAL" clId="{83816173-0010-4943-AF50-0C72D9301C53}" dt="2025-07-18T13:12:05.949" v="9472" actId="2165"/>
        <pc:sldMkLst>
          <pc:docMk/>
          <pc:sldMk cId="3579519698" sldId="2147479120"/>
        </pc:sldMkLst>
      </pc:sldChg>
      <pc:sldChg chg="modSp add mod">
        <pc:chgData name="Fola Oki (MHHSProgramme)" userId="55c54d09-9099-49f3-a43e-0accb9ff4a3b" providerId="ADAL" clId="{83816173-0010-4943-AF50-0C72D9301C53}" dt="2025-07-18T13:13:09.087" v="9473" actId="2165"/>
        <pc:sldMkLst>
          <pc:docMk/>
          <pc:sldMk cId="2335003875" sldId="2147479121"/>
        </pc:sldMkLst>
      </pc:sldChg>
      <pc:sldChg chg="modSp add mod ord">
        <pc:chgData name="Fola Oki (MHHSProgramme)" userId="55c54d09-9099-49f3-a43e-0accb9ff4a3b" providerId="ADAL" clId="{83816173-0010-4943-AF50-0C72D9301C53}" dt="2025-07-18T10:24:25.564" v="9380" actId="20577"/>
        <pc:sldMkLst>
          <pc:docMk/>
          <pc:sldMk cId="66672079" sldId="2147479122"/>
        </pc:sldMkLst>
      </pc:sldChg>
      <pc:sldChg chg="modSp add del mod ord">
        <pc:chgData name="Fola Oki (MHHSProgramme)" userId="55c54d09-9099-49f3-a43e-0accb9ff4a3b" providerId="ADAL" clId="{83816173-0010-4943-AF50-0C72D9301C53}" dt="2025-07-18T10:26:00.962" v="9386" actId="2165"/>
        <pc:sldMkLst>
          <pc:docMk/>
          <pc:sldMk cId="947995567" sldId="2147479123"/>
        </pc:sldMkLst>
      </pc:sldChg>
      <pc:sldChg chg="modSp add mod ord">
        <pc:chgData name="Fola Oki (MHHSProgramme)" userId="55c54d09-9099-49f3-a43e-0accb9ff4a3b" providerId="ADAL" clId="{83816173-0010-4943-AF50-0C72D9301C53}" dt="2025-07-18T10:27:39.408" v="9429" actId="20577"/>
        <pc:sldMkLst>
          <pc:docMk/>
          <pc:sldMk cId="861195316" sldId="2147479124"/>
        </pc:sldMkLst>
      </pc:sldChg>
      <pc:sldChg chg="modSp add mod ord">
        <pc:chgData name="Fola Oki (MHHSProgramme)" userId="55c54d09-9099-49f3-a43e-0accb9ff4a3b" providerId="ADAL" clId="{83816173-0010-4943-AF50-0C72D9301C53}" dt="2025-07-09T11:20:13.290" v="7641" actId="14734"/>
        <pc:sldMkLst>
          <pc:docMk/>
          <pc:sldMk cId="1838592208" sldId="2147479125"/>
        </pc:sldMkLst>
      </pc:sldChg>
      <pc:sldChg chg="modSp add del mod">
        <pc:chgData name="Fola Oki (MHHSProgramme)" userId="55c54d09-9099-49f3-a43e-0accb9ff4a3b" providerId="ADAL" clId="{83816173-0010-4943-AF50-0C72D9301C53}" dt="2025-07-02T15:22:41.942" v="1367" actId="2696"/>
        <pc:sldMkLst>
          <pc:docMk/>
          <pc:sldMk cId="695100231" sldId="2147479126"/>
        </pc:sldMkLst>
      </pc:sldChg>
      <pc:sldChg chg="modSp add mod ord">
        <pc:chgData name="Fola Oki (MHHSProgramme)" userId="55c54d09-9099-49f3-a43e-0accb9ff4a3b" providerId="ADAL" clId="{83816173-0010-4943-AF50-0C72D9301C53}" dt="2025-07-18T10:25:12.582" v="9381"/>
        <pc:sldMkLst>
          <pc:docMk/>
          <pc:sldMk cId="2940370808" sldId="2147479127"/>
        </pc:sldMkLst>
      </pc:sldChg>
      <pc:sldChg chg="modSp add mod ord">
        <pc:chgData name="Fola Oki (MHHSProgramme)" userId="55c54d09-9099-49f3-a43e-0accb9ff4a3b" providerId="ADAL" clId="{83816173-0010-4943-AF50-0C72D9301C53}" dt="2025-07-02T14:22:44.977" v="1126" actId="20577"/>
        <pc:sldMkLst>
          <pc:docMk/>
          <pc:sldMk cId="3513044332" sldId="2147479128"/>
        </pc:sldMkLst>
      </pc:sldChg>
      <pc:sldChg chg="modSp add del mod">
        <pc:chgData name="Fola Oki (MHHSProgramme)" userId="55c54d09-9099-49f3-a43e-0accb9ff4a3b" providerId="ADAL" clId="{83816173-0010-4943-AF50-0C72D9301C53}" dt="2025-07-02T14:03:18.635" v="867" actId="2696"/>
        <pc:sldMkLst>
          <pc:docMk/>
          <pc:sldMk cId="4104348885" sldId="2147479129"/>
        </pc:sldMkLst>
      </pc:sldChg>
      <pc:sldChg chg="modSp add mod">
        <pc:chgData name="Fola Oki (MHHSProgramme)" userId="55c54d09-9099-49f3-a43e-0accb9ff4a3b" providerId="ADAL" clId="{83816173-0010-4943-AF50-0C72D9301C53}" dt="2025-07-22T10:57:57.555" v="10029"/>
        <pc:sldMkLst>
          <pc:docMk/>
          <pc:sldMk cId="4155862004" sldId="2147479130"/>
        </pc:sldMkLst>
      </pc:sldChg>
      <pc:sldChg chg="addSp delSp modSp add mod">
        <pc:chgData name="Fola Oki (MHHSProgramme)" userId="55c54d09-9099-49f3-a43e-0accb9ff4a3b" providerId="ADAL" clId="{83816173-0010-4943-AF50-0C72D9301C53}" dt="2025-07-17T10:41:37.543" v="9236" actId="478"/>
        <pc:sldMkLst>
          <pc:docMk/>
          <pc:sldMk cId="3261499820" sldId="2147479131"/>
        </pc:sldMkLst>
      </pc:sldChg>
      <pc:sldChg chg="addSp delSp modSp add mod">
        <pc:chgData name="Fola Oki (MHHSProgramme)" userId="55c54d09-9099-49f3-a43e-0accb9ff4a3b" providerId="ADAL" clId="{83816173-0010-4943-AF50-0C72D9301C53}" dt="2025-07-18T10:05:11.449" v="9245" actId="20577"/>
        <pc:sldMkLst>
          <pc:docMk/>
          <pc:sldMk cId="2440939243" sldId="2147479132"/>
        </pc:sldMkLst>
        <pc:spChg chg="mod">
          <ac:chgData name="Fola Oki (MHHSProgramme)" userId="55c54d09-9099-49f3-a43e-0accb9ff4a3b" providerId="ADAL" clId="{83816173-0010-4943-AF50-0C72D9301C53}" dt="2025-07-02T14:22:51.047" v="1135" actId="20577"/>
          <ac:spMkLst>
            <pc:docMk/>
            <pc:sldMk cId="2440939243" sldId="2147479132"/>
            <ac:spMk id="2" creationId="{52249237-AC7A-2364-4404-854DBC044927}"/>
          </ac:spMkLst>
        </pc:spChg>
        <pc:spChg chg="add mod">
          <ac:chgData name="Fola Oki (MHHSProgramme)" userId="55c54d09-9099-49f3-a43e-0accb9ff4a3b" providerId="ADAL" clId="{83816173-0010-4943-AF50-0C72D9301C53}" dt="2025-07-09T11:22:57.921" v="7683" actId="1076"/>
          <ac:spMkLst>
            <pc:docMk/>
            <pc:sldMk cId="2440939243" sldId="2147479132"/>
            <ac:spMk id="3" creationId="{8A265FA0-5CCE-69B0-86DD-4E753F2C8DCB}"/>
          </ac:spMkLst>
        </pc:spChg>
        <pc:spChg chg="add mod">
          <ac:chgData name="Fola Oki (MHHSProgramme)" userId="55c54d09-9099-49f3-a43e-0accb9ff4a3b" providerId="ADAL" clId="{83816173-0010-4943-AF50-0C72D9301C53}" dt="2025-07-18T10:05:11.449" v="9245" actId="20577"/>
          <ac:spMkLst>
            <pc:docMk/>
            <pc:sldMk cId="2440939243" sldId="2147479132"/>
            <ac:spMk id="5" creationId="{AC004726-22B6-A2A9-3D9A-E768CD904028}"/>
          </ac:spMkLst>
        </pc:spChg>
      </pc:sldChg>
      <pc:sldChg chg="addSp delSp modSp add mod ord">
        <pc:chgData name="Fola Oki (MHHSProgramme)" userId="55c54d09-9099-49f3-a43e-0accb9ff4a3b" providerId="ADAL" clId="{83816173-0010-4943-AF50-0C72D9301C53}" dt="2025-07-09T11:26:33.439" v="7813" actId="20577"/>
        <pc:sldMkLst>
          <pc:docMk/>
          <pc:sldMk cId="1149064663" sldId="2147479133"/>
        </pc:sldMkLst>
      </pc:sldChg>
      <pc:sldChg chg="addSp delSp modSp add mod ord">
        <pc:chgData name="Fola Oki (MHHSProgramme)" userId="55c54d09-9099-49f3-a43e-0accb9ff4a3b" providerId="ADAL" clId="{83816173-0010-4943-AF50-0C72D9301C53}" dt="2025-07-09T11:27:06.212" v="7816" actId="20577"/>
        <pc:sldMkLst>
          <pc:docMk/>
          <pc:sldMk cId="3850177528" sldId="2147479134"/>
        </pc:sldMkLst>
      </pc:sldChg>
      <pc:sldChg chg="modSp add mod ord">
        <pc:chgData name="Fola Oki (MHHSProgramme)" userId="55c54d09-9099-49f3-a43e-0accb9ff4a3b" providerId="ADAL" clId="{83816173-0010-4943-AF50-0C72D9301C53}" dt="2025-07-03T14:38:46.257" v="5068" actId="20577"/>
        <pc:sldMkLst>
          <pc:docMk/>
          <pc:sldMk cId="3895489179" sldId="2147479135"/>
        </pc:sldMkLst>
      </pc:sldChg>
      <pc:sldChg chg="addSp delSp modSp add mod">
        <pc:chgData name="Fola Oki (MHHSProgramme)" userId="55c54d09-9099-49f3-a43e-0accb9ff4a3b" providerId="ADAL" clId="{83816173-0010-4943-AF50-0C72D9301C53}" dt="2025-07-16T12:47:50.540" v="9050" actId="1036"/>
        <pc:sldMkLst>
          <pc:docMk/>
          <pc:sldMk cId="2803723106" sldId="2147479247"/>
        </pc:sldMkLst>
        <pc:spChg chg="add mod">
          <ac:chgData name="Fola Oki (MHHSProgramme)" userId="55c54d09-9099-49f3-a43e-0accb9ff4a3b" providerId="ADAL" clId="{83816173-0010-4943-AF50-0C72D9301C53}" dt="2025-07-02T14:24:29.325" v="1242" actId="20577"/>
          <ac:spMkLst>
            <pc:docMk/>
            <pc:sldMk cId="2803723106" sldId="2147479247"/>
            <ac:spMk id="2" creationId="{7B75BB99-0668-18B0-97FE-9E8C2D7629DB}"/>
          </ac:spMkLst>
        </pc:spChg>
        <pc:spChg chg="add mod">
          <ac:chgData name="Fola Oki (MHHSProgramme)" userId="55c54d09-9099-49f3-a43e-0accb9ff4a3b" providerId="ADAL" clId="{83816173-0010-4943-AF50-0C72D9301C53}" dt="2025-07-16T12:47:45.255" v="9048" actId="1035"/>
          <ac:spMkLst>
            <pc:docMk/>
            <pc:sldMk cId="2803723106" sldId="2147479247"/>
            <ac:spMk id="3" creationId="{8FF13F3A-D979-E825-5F7B-3BD7694A10EE}"/>
          </ac:spMkLst>
        </pc:spChg>
        <pc:spChg chg="add mod">
          <ac:chgData name="Fola Oki (MHHSProgramme)" userId="55c54d09-9099-49f3-a43e-0accb9ff4a3b" providerId="ADAL" clId="{83816173-0010-4943-AF50-0C72D9301C53}" dt="2025-07-16T12:46:27.359" v="8994" actId="1038"/>
          <ac:spMkLst>
            <pc:docMk/>
            <pc:sldMk cId="2803723106" sldId="2147479247"/>
            <ac:spMk id="5" creationId="{43721AC4-A51D-6998-90AD-550A40AD4E00}"/>
          </ac:spMkLst>
        </pc:spChg>
        <pc:spChg chg="add mod">
          <ac:chgData name="Fola Oki (MHHSProgramme)" userId="55c54d09-9099-49f3-a43e-0accb9ff4a3b" providerId="ADAL" clId="{83816173-0010-4943-AF50-0C72D9301C53}" dt="2025-07-16T12:47:50.540" v="9050" actId="1036"/>
          <ac:spMkLst>
            <pc:docMk/>
            <pc:sldMk cId="2803723106" sldId="2147479247"/>
            <ac:spMk id="6" creationId="{B4E30337-CAA9-FF99-9328-1738F54409EF}"/>
          </ac:spMkLst>
        </pc:spChg>
        <pc:spChg chg="add mod">
          <ac:chgData name="Fola Oki (MHHSProgramme)" userId="55c54d09-9099-49f3-a43e-0accb9ff4a3b" providerId="ADAL" clId="{83816173-0010-4943-AF50-0C72D9301C53}" dt="2025-07-16T12:46:27.359" v="8994" actId="1038"/>
          <ac:spMkLst>
            <pc:docMk/>
            <pc:sldMk cId="2803723106" sldId="2147479247"/>
            <ac:spMk id="7" creationId="{DFD3F5A4-DA53-303A-2D23-5F7D28CAC3F0}"/>
          </ac:spMkLst>
        </pc:spChg>
        <pc:spChg chg="add mod">
          <ac:chgData name="Fola Oki (MHHSProgramme)" userId="55c54d09-9099-49f3-a43e-0accb9ff4a3b" providerId="ADAL" clId="{83816173-0010-4943-AF50-0C72D9301C53}" dt="2025-07-16T12:46:27.359" v="8994" actId="1038"/>
          <ac:spMkLst>
            <pc:docMk/>
            <pc:sldMk cId="2803723106" sldId="2147479247"/>
            <ac:spMk id="8" creationId="{DB52779F-FB27-DA3C-3AC0-566548039F17}"/>
          </ac:spMkLst>
        </pc:spChg>
        <pc:spChg chg="add mod">
          <ac:chgData name="Fola Oki (MHHSProgramme)" userId="55c54d09-9099-49f3-a43e-0accb9ff4a3b" providerId="ADAL" clId="{83816173-0010-4943-AF50-0C72D9301C53}" dt="2025-07-16T12:46:27.359" v="8994" actId="1038"/>
          <ac:spMkLst>
            <pc:docMk/>
            <pc:sldMk cId="2803723106" sldId="2147479247"/>
            <ac:spMk id="9" creationId="{FF69D28C-7208-3A7F-BB9D-8F26B6C6914A}"/>
          </ac:spMkLst>
        </pc:spChg>
        <pc:spChg chg="add mod">
          <ac:chgData name="Fola Oki (MHHSProgramme)" userId="55c54d09-9099-49f3-a43e-0accb9ff4a3b" providerId="ADAL" clId="{83816173-0010-4943-AF50-0C72D9301C53}" dt="2025-07-16T12:46:27.359" v="8994" actId="1038"/>
          <ac:spMkLst>
            <pc:docMk/>
            <pc:sldMk cId="2803723106" sldId="2147479247"/>
            <ac:spMk id="10" creationId="{28838668-9E71-CBA4-17E0-D464C65019AF}"/>
          </ac:spMkLst>
        </pc:spChg>
        <pc:spChg chg="add mod">
          <ac:chgData name="Fola Oki (MHHSProgramme)" userId="55c54d09-9099-49f3-a43e-0accb9ff4a3b" providerId="ADAL" clId="{83816173-0010-4943-AF50-0C72D9301C53}" dt="2025-07-16T12:46:27.359" v="8994" actId="1038"/>
          <ac:spMkLst>
            <pc:docMk/>
            <pc:sldMk cId="2803723106" sldId="2147479247"/>
            <ac:spMk id="11" creationId="{088D0640-D021-BF5B-F748-68F6E96EE816}"/>
          </ac:spMkLst>
        </pc:spChg>
        <pc:spChg chg="add mod">
          <ac:chgData name="Fola Oki (MHHSProgramme)" userId="55c54d09-9099-49f3-a43e-0accb9ff4a3b" providerId="ADAL" clId="{83816173-0010-4943-AF50-0C72D9301C53}" dt="2025-07-09T10:44:45.392" v="7300" actId="1076"/>
          <ac:spMkLst>
            <pc:docMk/>
            <pc:sldMk cId="2803723106" sldId="2147479247"/>
            <ac:spMk id="13" creationId="{14ADC2E3-02B4-4BBD-77FD-6D57C4C0C414}"/>
          </ac:spMkLst>
        </pc:spChg>
        <pc:spChg chg="add mod">
          <ac:chgData name="Fola Oki (MHHSProgramme)" userId="55c54d09-9099-49f3-a43e-0accb9ff4a3b" providerId="ADAL" clId="{83816173-0010-4943-AF50-0C72D9301C53}" dt="2025-07-09T10:44:45.392" v="7300" actId="1076"/>
          <ac:spMkLst>
            <pc:docMk/>
            <pc:sldMk cId="2803723106" sldId="2147479247"/>
            <ac:spMk id="14" creationId="{42E9F40E-8422-626F-76E6-4FD02586BDCC}"/>
          </ac:spMkLst>
        </pc:spChg>
        <pc:spChg chg="add mod">
          <ac:chgData name="Fola Oki (MHHSProgramme)" userId="55c54d09-9099-49f3-a43e-0accb9ff4a3b" providerId="ADAL" clId="{83816173-0010-4943-AF50-0C72D9301C53}" dt="2025-07-09T10:44:37.461" v="7299" actId="1076"/>
          <ac:spMkLst>
            <pc:docMk/>
            <pc:sldMk cId="2803723106" sldId="2147479247"/>
            <ac:spMk id="15" creationId="{A8D8173F-59B0-9F63-5249-C8FF56D5900C}"/>
          </ac:spMkLst>
        </pc:spChg>
        <pc:spChg chg="add mod">
          <ac:chgData name="Fola Oki (MHHSProgramme)" userId="55c54d09-9099-49f3-a43e-0accb9ff4a3b" providerId="ADAL" clId="{83816173-0010-4943-AF50-0C72D9301C53}" dt="2025-07-09T10:44:37.461" v="7299" actId="1076"/>
          <ac:spMkLst>
            <pc:docMk/>
            <pc:sldMk cId="2803723106" sldId="2147479247"/>
            <ac:spMk id="16" creationId="{337E2227-7A21-38F9-0FED-83BF01AAAAE9}"/>
          </ac:spMkLst>
        </pc:spChg>
        <pc:spChg chg="add mod">
          <ac:chgData name="Fola Oki (MHHSProgramme)" userId="55c54d09-9099-49f3-a43e-0accb9ff4a3b" providerId="ADAL" clId="{83816173-0010-4943-AF50-0C72D9301C53}" dt="2025-07-09T10:44:30.363" v="7298" actId="1076"/>
          <ac:spMkLst>
            <pc:docMk/>
            <pc:sldMk cId="2803723106" sldId="2147479247"/>
            <ac:spMk id="17" creationId="{9248F155-7791-03F3-C58F-CBE7ECE5EFEA}"/>
          </ac:spMkLst>
        </pc:spChg>
        <pc:spChg chg="add mod">
          <ac:chgData name="Fola Oki (MHHSProgramme)" userId="55c54d09-9099-49f3-a43e-0accb9ff4a3b" providerId="ADAL" clId="{83816173-0010-4943-AF50-0C72D9301C53}" dt="2025-07-09T10:44:30.363" v="7298" actId="1076"/>
          <ac:spMkLst>
            <pc:docMk/>
            <pc:sldMk cId="2803723106" sldId="2147479247"/>
            <ac:spMk id="18" creationId="{A8699517-569A-0C17-B7AA-C2A90C3922D9}"/>
          </ac:spMkLst>
        </pc:spChg>
        <pc:spChg chg="add mod">
          <ac:chgData name="Fola Oki (MHHSProgramme)" userId="55c54d09-9099-49f3-a43e-0accb9ff4a3b" providerId="ADAL" clId="{83816173-0010-4943-AF50-0C72D9301C53}" dt="2025-07-09T10:45:17.250" v="7302" actId="1076"/>
          <ac:spMkLst>
            <pc:docMk/>
            <pc:sldMk cId="2803723106" sldId="2147479247"/>
            <ac:spMk id="19" creationId="{EF47B9B0-6D45-6A0A-01E6-409C5162F5BC}"/>
          </ac:spMkLst>
        </pc:spChg>
        <pc:spChg chg="add mod">
          <ac:chgData name="Fola Oki (MHHSProgramme)" userId="55c54d09-9099-49f3-a43e-0accb9ff4a3b" providerId="ADAL" clId="{83816173-0010-4943-AF50-0C72D9301C53}" dt="2025-07-09T10:45:17.250" v="7302" actId="1076"/>
          <ac:spMkLst>
            <pc:docMk/>
            <pc:sldMk cId="2803723106" sldId="2147479247"/>
            <ac:spMk id="20" creationId="{D1FDDFF4-7771-C3CC-B2E1-8AFCE5FD6345}"/>
          </ac:spMkLst>
        </pc:spChg>
        <pc:spChg chg="add mod">
          <ac:chgData name="Fola Oki (MHHSProgramme)" userId="55c54d09-9099-49f3-a43e-0accb9ff4a3b" providerId="ADAL" clId="{83816173-0010-4943-AF50-0C72D9301C53}" dt="2025-07-16T12:47:36.925" v="9039" actId="1076"/>
          <ac:spMkLst>
            <pc:docMk/>
            <pc:sldMk cId="2803723106" sldId="2147479247"/>
            <ac:spMk id="21" creationId="{B2329A52-5989-94B2-22DC-99F6431D774F}"/>
          </ac:spMkLst>
        </pc:spChg>
        <pc:spChg chg="add mod">
          <ac:chgData name="Fola Oki (MHHSProgramme)" userId="55c54d09-9099-49f3-a43e-0accb9ff4a3b" providerId="ADAL" clId="{83816173-0010-4943-AF50-0C72D9301C53}" dt="2025-07-16T12:47:41.556" v="9044" actId="1036"/>
          <ac:spMkLst>
            <pc:docMk/>
            <pc:sldMk cId="2803723106" sldId="2147479247"/>
            <ac:spMk id="22" creationId="{EF92610A-E7D3-D21C-88EB-20219C71EA01}"/>
          </ac:spMkLst>
        </pc:spChg>
        <pc:graphicFrameChg chg="mod modGraphic">
          <ac:chgData name="Fola Oki (MHHSProgramme)" userId="55c54d09-9099-49f3-a43e-0accb9ff4a3b" providerId="ADAL" clId="{83816173-0010-4943-AF50-0C72D9301C53}" dt="2025-07-02T14:22:17.274" v="1116" actId="20577"/>
          <ac:graphicFrameMkLst>
            <pc:docMk/>
            <pc:sldMk cId="2803723106" sldId="2147479247"/>
            <ac:graphicFrameMk id="4" creationId="{4903CB46-D64B-DF50-6800-D5FC0F03F559}"/>
          </ac:graphicFrameMkLst>
        </pc:graphicFrameChg>
      </pc:sldChg>
      <pc:sldChg chg="addSp delSp modSp add mod">
        <pc:chgData name="Fola Oki (MHHSProgramme)" userId="55c54d09-9099-49f3-a43e-0accb9ff4a3b" providerId="ADAL" clId="{83816173-0010-4943-AF50-0C72D9301C53}" dt="2025-07-16T15:08:34.833" v="9054" actId="1076"/>
        <pc:sldMkLst>
          <pc:docMk/>
          <pc:sldMk cId="2883010820" sldId="2147479248"/>
        </pc:sldMkLst>
        <pc:spChg chg="mod">
          <ac:chgData name="Fola Oki (MHHSProgramme)" userId="55c54d09-9099-49f3-a43e-0accb9ff4a3b" providerId="ADAL" clId="{83816173-0010-4943-AF50-0C72D9301C53}" dt="2025-07-02T14:24:34.714" v="1248" actId="20577"/>
          <ac:spMkLst>
            <pc:docMk/>
            <pc:sldMk cId="2883010820" sldId="2147479248"/>
            <ac:spMk id="2" creationId="{4B084A14-EBFC-55D4-9B83-D2592217D978}"/>
          </ac:spMkLst>
        </pc:spChg>
        <pc:spChg chg="add mod">
          <ac:chgData name="Fola Oki (MHHSProgramme)" userId="55c54d09-9099-49f3-a43e-0accb9ff4a3b" providerId="ADAL" clId="{83816173-0010-4943-AF50-0C72D9301C53}" dt="2025-07-16T12:47:10.783" v="9037" actId="1076"/>
          <ac:spMkLst>
            <pc:docMk/>
            <pc:sldMk cId="2883010820" sldId="2147479248"/>
            <ac:spMk id="6" creationId="{72CF7887-F4DB-30CA-B251-F7960B109AF4}"/>
          </ac:spMkLst>
        </pc:spChg>
        <pc:spChg chg="add mod">
          <ac:chgData name="Fola Oki (MHHSProgramme)" userId="55c54d09-9099-49f3-a43e-0accb9ff4a3b" providerId="ADAL" clId="{83816173-0010-4943-AF50-0C72D9301C53}" dt="2025-07-16T12:47:10.783" v="9037" actId="1076"/>
          <ac:spMkLst>
            <pc:docMk/>
            <pc:sldMk cId="2883010820" sldId="2147479248"/>
            <ac:spMk id="8" creationId="{75B6D4F1-F46E-9EBF-9316-A099D7DC68F6}"/>
          </ac:spMkLst>
        </pc:spChg>
        <pc:spChg chg="add mod">
          <ac:chgData name="Fola Oki (MHHSProgramme)" userId="55c54d09-9099-49f3-a43e-0accb9ff4a3b" providerId="ADAL" clId="{83816173-0010-4943-AF50-0C72D9301C53}" dt="2025-07-16T12:46:52.971" v="9034"/>
          <ac:spMkLst>
            <pc:docMk/>
            <pc:sldMk cId="2883010820" sldId="2147479248"/>
            <ac:spMk id="10" creationId="{70CC969D-43FE-3D67-43B0-36810B085FCE}"/>
          </ac:spMkLst>
        </pc:spChg>
        <pc:spChg chg="add mod">
          <ac:chgData name="Fola Oki (MHHSProgramme)" userId="55c54d09-9099-49f3-a43e-0accb9ff4a3b" providerId="ADAL" clId="{83816173-0010-4943-AF50-0C72D9301C53}" dt="2025-07-09T10:45:53.731" v="7303"/>
          <ac:spMkLst>
            <pc:docMk/>
            <pc:sldMk cId="2883010820" sldId="2147479248"/>
            <ac:spMk id="11" creationId="{35A8FA7A-5005-3251-6DE5-9C0962AC9EA9}"/>
          </ac:spMkLst>
        </pc:spChg>
        <pc:spChg chg="add mod">
          <ac:chgData name="Fola Oki (MHHSProgramme)" userId="55c54d09-9099-49f3-a43e-0accb9ff4a3b" providerId="ADAL" clId="{83816173-0010-4943-AF50-0C72D9301C53}" dt="2025-07-09T10:45:53.731" v="7303"/>
          <ac:spMkLst>
            <pc:docMk/>
            <pc:sldMk cId="2883010820" sldId="2147479248"/>
            <ac:spMk id="12" creationId="{33FFD903-C558-67CC-D050-E455262D69BA}"/>
          </ac:spMkLst>
        </pc:spChg>
        <pc:spChg chg="add mod">
          <ac:chgData name="Fola Oki (MHHSProgramme)" userId="55c54d09-9099-49f3-a43e-0accb9ff4a3b" providerId="ADAL" clId="{83816173-0010-4943-AF50-0C72D9301C53}" dt="2025-07-09T10:49:17.626" v="7322" actId="1076"/>
          <ac:spMkLst>
            <pc:docMk/>
            <pc:sldMk cId="2883010820" sldId="2147479248"/>
            <ac:spMk id="13" creationId="{5404B674-79EE-2088-B112-A375D48B1900}"/>
          </ac:spMkLst>
        </pc:spChg>
        <pc:spChg chg="add mod">
          <ac:chgData name="Fola Oki (MHHSProgramme)" userId="55c54d09-9099-49f3-a43e-0accb9ff4a3b" providerId="ADAL" clId="{83816173-0010-4943-AF50-0C72D9301C53}" dt="2025-07-09T10:49:17.626" v="7322" actId="1076"/>
          <ac:spMkLst>
            <pc:docMk/>
            <pc:sldMk cId="2883010820" sldId="2147479248"/>
            <ac:spMk id="14" creationId="{D136EDC2-F48C-1EC1-69BC-B51F6ACB59F6}"/>
          </ac:spMkLst>
        </pc:spChg>
        <pc:spChg chg="add mod">
          <ac:chgData name="Fola Oki (MHHSProgramme)" userId="55c54d09-9099-49f3-a43e-0accb9ff4a3b" providerId="ADAL" clId="{83816173-0010-4943-AF50-0C72D9301C53}" dt="2025-07-09T10:46:09.555" v="7304" actId="571"/>
          <ac:spMkLst>
            <pc:docMk/>
            <pc:sldMk cId="2883010820" sldId="2147479248"/>
            <ac:spMk id="15" creationId="{D22F8EF4-CC93-0DBC-E460-A1E6962FFD3A}"/>
          </ac:spMkLst>
        </pc:spChg>
        <pc:spChg chg="add mod">
          <ac:chgData name="Fola Oki (MHHSProgramme)" userId="55c54d09-9099-49f3-a43e-0accb9ff4a3b" providerId="ADAL" clId="{83816173-0010-4943-AF50-0C72D9301C53}" dt="2025-07-09T10:46:09.555" v="7304" actId="571"/>
          <ac:spMkLst>
            <pc:docMk/>
            <pc:sldMk cId="2883010820" sldId="2147479248"/>
            <ac:spMk id="16" creationId="{D106D835-F621-F338-71CB-B3A22C70258D}"/>
          </ac:spMkLst>
        </pc:spChg>
        <pc:spChg chg="add mod">
          <ac:chgData name="Fola Oki (MHHSProgramme)" userId="55c54d09-9099-49f3-a43e-0accb9ff4a3b" providerId="ADAL" clId="{83816173-0010-4943-AF50-0C72D9301C53}" dt="2025-07-16T15:08:34.833" v="9054" actId="1076"/>
          <ac:spMkLst>
            <pc:docMk/>
            <pc:sldMk cId="2883010820" sldId="2147479248"/>
            <ac:spMk id="19" creationId="{3382D8F7-CB3D-F075-3212-CE1331DF8C2C}"/>
          </ac:spMkLst>
        </pc:spChg>
        <pc:spChg chg="add mod">
          <ac:chgData name="Fola Oki (MHHSProgramme)" userId="55c54d09-9099-49f3-a43e-0accb9ff4a3b" providerId="ADAL" clId="{83816173-0010-4943-AF50-0C72D9301C53}" dt="2025-07-16T15:08:34.833" v="9054" actId="1076"/>
          <ac:spMkLst>
            <pc:docMk/>
            <pc:sldMk cId="2883010820" sldId="2147479248"/>
            <ac:spMk id="20" creationId="{6738F494-5240-FD20-7A40-944D42CF9ABE}"/>
          </ac:spMkLst>
        </pc:spChg>
        <pc:spChg chg="add mod">
          <ac:chgData name="Fola Oki (MHHSProgramme)" userId="55c54d09-9099-49f3-a43e-0accb9ff4a3b" providerId="ADAL" clId="{83816173-0010-4943-AF50-0C72D9301C53}" dt="2025-07-16T15:08:34.833" v="9054" actId="1076"/>
          <ac:spMkLst>
            <pc:docMk/>
            <pc:sldMk cId="2883010820" sldId="2147479248"/>
            <ac:spMk id="21" creationId="{5F6286DC-C2DC-1E06-936C-317DAA4691F1}"/>
          </ac:spMkLst>
        </pc:spChg>
        <pc:spChg chg="add mod">
          <ac:chgData name="Fola Oki (MHHSProgramme)" userId="55c54d09-9099-49f3-a43e-0accb9ff4a3b" providerId="ADAL" clId="{83816173-0010-4943-AF50-0C72D9301C53}" dt="2025-07-16T15:08:34.833" v="9054" actId="1076"/>
          <ac:spMkLst>
            <pc:docMk/>
            <pc:sldMk cId="2883010820" sldId="2147479248"/>
            <ac:spMk id="22" creationId="{EA68FFB0-DEB1-0063-4BF9-62CF33D4A7E3}"/>
          </ac:spMkLst>
        </pc:spChg>
        <pc:spChg chg="add mod">
          <ac:chgData name="Fola Oki (MHHSProgramme)" userId="55c54d09-9099-49f3-a43e-0accb9ff4a3b" providerId="ADAL" clId="{83816173-0010-4943-AF50-0C72D9301C53}" dt="2025-07-09T10:49:53.301" v="7336" actId="207"/>
          <ac:spMkLst>
            <pc:docMk/>
            <pc:sldMk cId="2883010820" sldId="2147479248"/>
            <ac:spMk id="23" creationId="{5801BC87-7716-DF9E-166E-6C21EF464E17}"/>
          </ac:spMkLst>
        </pc:spChg>
        <pc:spChg chg="add mod">
          <ac:chgData name="Fola Oki (MHHSProgramme)" userId="55c54d09-9099-49f3-a43e-0accb9ff4a3b" providerId="ADAL" clId="{83816173-0010-4943-AF50-0C72D9301C53}" dt="2025-07-09T10:49:35.221" v="7334" actId="1076"/>
          <ac:spMkLst>
            <pc:docMk/>
            <pc:sldMk cId="2883010820" sldId="2147479248"/>
            <ac:spMk id="24" creationId="{21C8A771-AF08-A02C-2DFE-C2D9D8C7A49B}"/>
          </ac:spMkLst>
        </pc:spChg>
        <pc:spChg chg="add mod">
          <ac:chgData name="Fola Oki (MHHSProgramme)" userId="55c54d09-9099-49f3-a43e-0accb9ff4a3b" providerId="ADAL" clId="{83816173-0010-4943-AF50-0C72D9301C53}" dt="2025-07-16T12:46:52.971" v="9034"/>
          <ac:spMkLst>
            <pc:docMk/>
            <pc:sldMk cId="2883010820" sldId="2147479248"/>
            <ac:spMk id="25" creationId="{E3EF3B8E-6A11-D774-75D3-16BF8B7AED73}"/>
          </ac:spMkLst>
        </pc:spChg>
        <pc:spChg chg="add mod">
          <ac:chgData name="Fola Oki (MHHSProgramme)" userId="55c54d09-9099-49f3-a43e-0accb9ff4a3b" providerId="ADAL" clId="{83816173-0010-4943-AF50-0C72D9301C53}" dt="2025-07-16T12:48:12.492" v="9052"/>
          <ac:spMkLst>
            <pc:docMk/>
            <pc:sldMk cId="2883010820" sldId="2147479248"/>
            <ac:spMk id="26" creationId="{F395E6B5-4B4C-DD6B-060B-AD8FAAFD146B}"/>
          </ac:spMkLst>
        </pc:spChg>
        <pc:spChg chg="add mod">
          <ac:chgData name="Fola Oki (MHHSProgramme)" userId="55c54d09-9099-49f3-a43e-0accb9ff4a3b" providerId="ADAL" clId="{83816173-0010-4943-AF50-0C72D9301C53}" dt="2025-07-16T12:48:12.492" v="9052"/>
          <ac:spMkLst>
            <pc:docMk/>
            <pc:sldMk cId="2883010820" sldId="2147479248"/>
            <ac:spMk id="27" creationId="{92264784-3D68-C6CD-151D-39B3FB1D853A}"/>
          </ac:spMkLst>
        </pc:spChg>
        <pc:spChg chg="add mod">
          <ac:chgData name="Fola Oki (MHHSProgramme)" userId="55c54d09-9099-49f3-a43e-0accb9ff4a3b" providerId="ADAL" clId="{83816173-0010-4943-AF50-0C72D9301C53}" dt="2025-07-16T12:48:12.492" v="9052"/>
          <ac:spMkLst>
            <pc:docMk/>
            <pc:sldMk cId="2883010820" sldId="2147479248"/>
            <ac:spMk id="28" creationId="{2C69C6B8-EF57-1E68-B479-07F7EF62CF2C}"/>
          </ac:spMkLst>
        </pc:spChg>
        <pc:spChg chg="add mod">
          <ac:chgData name="Fola Oki (MHHSProgramme)" userId="55c54d09-9099-49f3-a43e-0accb9ff4a3b" providerId="ADAL" clId="{83816173-0010-4943-AF50-0C72D9301C53}" dt="2025-07-16T12:48:12.492" v="9052"/>
          <ac:spMkLst>
            <pc:docMk/>
            <pc:sldMk cId="2883010820" sldId="2147479248"/>
            <ac:spMk id="29" creationId="{D2C43102-300A-0DF2-7DE8-4BF4BEB065A7}"/>
          </ac:spMkLst>
        </pc:spChg>
        <pc:graphicFrameChg chg="mod modGraphic">
          <ac:chgData name="Fola Oki (MHHSProgramme)" userId="55c54d09-9099-49f3-a43e-0accb9ff4a3b" providerId="ADAL" clId="{83816173-0010-4943-AF50-0C72D9301C53}" dt="2025-07-02T14:26:26.735" v="1334" actId="20577"/>
          <ac:graphicFrameMkLst>
            <pc:docMk/>
            <pc:sldMk cId="2883010820" sldId="2147479248"/>
            <ac:graphicFrameMk id="4" creationId="{288178F6-202A-65DD-94D7-8D8F35F230A9}"/>
          </ac:graphicFrameMkLst>
        </pc:graphicFrameChg>
      </pc:sldChg>
      <pc:sldChg chg="modSp new mod ord">
        <pc:chgData name="Fola Oki (MHHSProgramme)" userId="55c54d09-9099-49f3-a43e-0accb9ff4a3b" providerId="ADAL" clId="{83816173-0010-4943-AF50-0C72D9301C53}" dt="2025-07-09T14:40:32.296" v="8621" actId="20577"/>
        <pc:sldMkLst>
          <pc:docMk/>
          <pc:sldMk cId="1841957092" sldId="2147479249"/>
        </pc:sldMkLst>
      </pc:sldChg>
      <pc:sldChg chg="modSp add mod ord">
        <pc:chgData name="Fola Oki (MHHSProgramme)" userId="55c54d09-9099-49f3-a43e-0accb9ff4a3b" providerId="ADAL" clId="{83816173-0010-4943-AF50-0C72D9301C53}" dt="2025-07-09T14:20:57.400" v="8463"/>
        <pc:sldMkLst>
          <pc:docMk/>
          <pc:sldMk cId="1942539085" sldId="2147479250"/>
        </pc:sldMkLst>
      </pc:sldChg>
      <pc:sldChg chg="modSp add mod ord">
        <pc:chgData name="Fola Oki (MHHSProgramme)" userId="55c54d09-9099-49f3-a43e-0accb9ff4a3b" providerId="ADAL" clId="{83816173-0010-4943-AF50-0C72D9301C53}" dt="2025-07-09T14:20:53.606" v="8462"/>
        <pc:sldMkLst>
          <pc:docMk/>
          <pc:sldMk cId="392506312" sldId="2147479251"/>
        </pc:sldMkLst>
      </pc:sldChg>
      <pc:sldChg chg="modSp add mod ord">
        <pc:chgData name="Fola Oki (MHHSProgramme)" userId="55c54d09-9099-49f3-a43e-0accb9ff4a3b" providerId="ADAL" clId="{83816173-0010-4943-AF50-0C72D9301C53}" dt="2025-07-03T09:44:53.441" v="1945" actId="20577"/>
        <pc:sldMkLst>
          <pc:docMk/>
          <pc:sldMk cId="468112449" sldId="2147479252"/>
        </pc:sldMkLst>
      </pc:sldChg>
      <pc:sldChg chg="modSp add mod ord">
        <pc:chgData name="Fola Oki (MHHSProgramme)" userId="55c54d09-9099-49f3-a43e-0accb9ff4a3b" providerId="ADAL" clId="{83816173-0010-4943-AF50-0C72D9301C53}" dt="2025-07-03T09:45:06.767" v="1962" actId="20577"/>
        <pc:sldMkLst>
          <pc:docMk/>
          <pc:sldMk cId="634312584" sldId="2147479253"/>
        </pc:sldMkLst>
      </pc:sldChg>
      <pc:sldChg chg="modSp add mod ord">
        <pc:chgData name="Fola Oki (MHHSProgramme)" userId="55c54d09-9099-49f3-a43e-0accb9ff4a3b" providerId="ADAL" clId="{83816173-0010-4943-AF50-0C72D9301C53}" dt="2025-07-03T09:45:20.065" v="1975" actId="20577"/>
        <pc:sldMkLst>
          <pc:docMk/>
          <pc:sldMk cId="636160931" sldId="2147479254"/>
        </pc:sldMkLst>
      </pc:sldChg>
      <pc:sldChg chg="modSp add del mod ord">
        <pc:chgData name="Fola Oki (MHHSProgramme)" userId="55c54d09-9099-49f3-a43e-0accb9ff4a3b" providerId="ADAL" clId="{83816173-0010-4943-AF50-0C72D9301C53}" dt="2025-07-18T10:25:55.218" v="9385" actId="2696"/>
        <pc:sldMkLst>
          <pc:docMk/>
          <pc:sldMk cId="1272888935" sldId="2147479255"/>
        </pc:sldMkLst>
      </pc:sldChg>
      <pc:sldChg chg="modSp add mod">
        <pc:chgData name="Fola Oki (MHHSProgramme)" userId="55c54d09-9099-49f3-a43e-0accb9ff4a3b" providerId="ADAL" clId="{83816173-0010-4943-AF50-0C72D9301C53}" dt="2025-07-03T09:45:42.340" v="1993" actId="20577"/>
        <pc:sldMkLst>
          <pc:docMk/>
          <pc:sldMk cId="709031265" sldId="2147479256"/>
        </pc:sldMkLst>
      </pc:sldChg>
      <pc:sldChg chg="modSp add mod">
        <pc:chgData name="Fola Oki (MHHSProgramme)" userId="55c54d09-9099-49f3-a43e-0accb9ff4a3b" providerId="ADAL" clId="{83816173-0010-4943-AF50-0C72D9301C53}" dt="2025-07-03T09:45:59.920" v="2007" actId="20577"/>
        <pc:sldMkLst>
          <pc:docMk/>
          <pc:sldMk cId="3829231672" sldId="2147479257"/>
        </pc:sldMkLst>
      </pc:sldChg>
      <pc:sldChg chg="modSp add mod">
        <pc:chgData name="Fola Oki (MHHSProgramme)" userId="55c54d09-9099-49f3-a43e-0accb9ff4a3b" providerId="ADAL" clId="{83816173-0010-4943-AF50-0C72D9301C53}" dt="2025-07-09T14:23:50.872" v="8493" actId="20577"/>
        <pc:sldMkLst>
          <pc:docMk/>
          <pc:sldMk cId="367830606" sldId="2147479258"/>
        </pc:sldMkLst>
      </pc:sldChg>
      <pc:sldChg chg="modSp add mod ord">
        <pc:chgData name="Fola Oki (MHHSProgramme)" userId="55c54d09-9099-49f3-a43e-0accb9ff4a3b" providerId="ADAL" clId="{83816173-0010-4943-AF50-0C72D9301C53}" dt="2025-07-09T14:20:37.729" v="8449" actId="20577"/>
        <pc:sldMkLst>
          <pc:docMk/>
          <pc:sldMk cId="4189203759" sldId="2147479259"/>
        </pc:sldMkLst>
      </pc:sldChg>
      <pc:sldChg chg="modSp add mod ord">
        <pc:chgData name="Fola Oki (MHHSProgramme)" userId="55c54d09-9099-49f3-a43e-0accb9ff4a3b" providerId="ADAL" clId="{83816173-0010-4943-AF50-0C72D9301C53}" dt="2025-07-09T14:20:44.791" v="8461" actId="20577"/>
        <pc:sldMkLst>
          <pc:docMk/>
          <pc:sldMk cId="3987986015" sldId="2147479260"/>
        </pc:sldMkLst>
      </pc:sldChg>
      <pc:sldChg chg="modSp add mod ord">
        <pc:chgData name="Fola Oki (MHHSProgramme)" userId="55c54d09-9099-49f3-a43e-0accb9ff4a3b" providerId="ADAL" clId="{83816173-0010-4943-AF50-0C72D9301C53}" dt="2025-07-10T13:48:51.564" v="8628" actId="208"/>
        <pc:sldMkLst>
          <pc:docMk/>
          <pc:sldMk cId="1885603181" sldId="2147479261"/>
        </pc:sldMkLst>
      </pc:sldChg>
      <pc:sldChg chg="modSp add mod">
        <pc:chgData name="Fola Oki (MHHSProgramme)" userId="55c54d09-9099-49f3-a43e-0accb9ff4a3b" providerId="ADAL" clId="{83816173-0010-4943-AF50-0C72D9301C53}" dt="2025-07-10T13:48:31.298" v="8627" actId="208"/>
        <pc:sldMkLst>
          <pc:docMk/>
          <pc:sldMk cId="1018470460" sldId="2147479262"/>
        </pc:sldMkLst>
      </pc:sldChg>
      <pc:sldChg chg="modSp add mod">
        <pc:chgData name="Fola Oki (MHHSProgramme)" userId="55c54d09-9099-49f3-a43e-0accb9ff4a3b" providerId="ADAL" clId="{83816173-0010-4943-AF50-0C72D9301C53}" dt="2025-07-23T10:34:24.533" v="10253" actId="20577"/>
        <pc:sldMkLst>
          <pc:docMk/>
          <pc:sldMk cId="3640454322" sldId="2147479263"/>
        </pc:sldMkLst>
      </pc:sldChg>
      <pc:sldChg chg="modSp add mod">
        <pc:chgData name="Fola Oki (MHHSProgramme)" userId="55c54d09-9099-49f3-a43e-0accb9ff4a3b" providerId="ADAL" clId="{83816173-0010-4943-AF50-0C72D9301C53}" dt="2025-07-23T10:34:45.171" v="10256" actId="2165"/>
        <pc:sldMkLst>
          <pc:docMk/>
          <pc:sldMk cId="3756418782" sldId="2147479264"/>
        </pc:sldMkLst>
      </pc:sldChg>
      <pc:sldChg chg="modSp add mod ord">
        <pc:chgData name="Fola Oki (MHHSProgramme)" userId="55c54d09-9099-49f3-a43e-0accb9ff4a3b" providerId="ADAL" clId="{83816173-0010-4943-AF50-0C72D9301C53}" dt="2025-07-18T14:00:38.555" v="9481" actId="20577"/>
        <pc:sldMkLst>
          <pc:docMk/>
          <pc:sldMk cId="2873227561" sldId="2147479265"/>
        </pc:sldMkLst>
      </pc:sldChg>
      <pc:sldChg chg="addSp modSp add mod ord">
        <pc:chgData name="Fola Oki (MHHSProgramme)" userId="55c54d09-9099-49f3-a43e-0accb9ff4a3b" providerId="ADAL" clId="{83816173-0010-4943-AF50-0C72D9301C53}" dt="2025-07-22T11:21:03.953" v="10156"/>
        <pc:sldMkLst>
          <pc:docMk/>
          <pc:sldMk cId="1512406514" sldId="2147479266"/>
        </pc:sldMkLst>
      </pc:sldChg>
      <pc:sldChg chg="add ord replId">
        <pc:chgData name="Fola Oki (MHHSProgramme)" userId="55c54d09-9099-49f3-a43e-0accb9ff4a3b" providerId="ADAL" clId="{83816173-0010-4943-AF50-0C72D9301C53}" dt="2025-07-18T14:00:45.315" v="9483" actId="20578"/>
        <pc:sldMkLst>
          <pc:docMk/>
          <pc:sldMk cId="2675122444" sldId="2147479267"/>
        </pc:sldMkLst>
      </pc:sldChg>
      <pc:sldChg chg="modSp add mod">
        <pc:chgData name="Fola Oki (MHHSProgramme)" userId="55c54d09-9099-49f3-a43e-0accb9ff4a3b" providerId="ADAL" clId="{83816173-0010-4943-AF50-0C72D9301C53}" dt="2025-07-23T10:33:50.730" v="10247" actId="20577"/>
        <pc:sldMkLst>
          <pc:docMk/>
          <pc:sldMk cId="265671711" sldId="2147479268"/>
        </pc:sldMkLst>
      </pc:sldChg>
      <pc:sldChg chg="modSp add mod">
        <pc:chgData name="Fola Oki (MHHSProgramme)" userId="55c54d09-9099-49f3-a43e-0accb9ff4a3b" providerId="ADAL" clId="{83816173-0010-4943-AF50-0C72D9301C53}" dt="2025-07-23T10:33:43.588" v="10243" actId="20577"/>
        <pc:sldMkLst>
          <pc:docMk/>
          <pc:sldMk cId="2378915966" sldId="2147479269"/>
        </pc:sldMkLst>
      </pc:sldChg>
      <pc:sldMasterChg chg="del">
        <pc:chgData name="Fola Oki (MHHSProgramme)" userId="55c54d09-9099-49f3-a43e-0accb9ff4a3b" providerId="ADAL" clId="{83816173-0010-4943-AF50-0C72D9301C53}" dt="2025-07-02T08:29:20.056" v="14" actId="2696"/>
        <pc:sldMasterMkLst>
          <pc:docMk/>
          <pc:sldMasterMk cId="2460954070" sldId="2147483660"/>
        </pc:sldMasterMkLst>
      </pc:sldMasterChg>
    </pc:docChg>
  </pc:docChgLst>
  <pc:docChgLst>
    <pc:chgData name="Fola Oki (MHHSProgramme)" userId="S::fola.oki@mhhsprogramme.co.uk::55c54d09-9099-49f3-a43e-0accb9ff4a3b" providerId="AD" clId="Web-{E826EB83-553B-E740-D2B5-670AB1A7EA20}"/>
    <pc:docChg chg="delSld modSld">
      <pc:chgData name="Fola Oki (MHHSProgramme)" userId="S::fola.oki@mhhsprogramme.co.uk::55c54d09-9099-49f3-a43e-0accb9ff4a3b" providerId="AD" clId="Web-{E826EB83-553B-E740-D2B5-670AB1A7EA20}" dt="2025-07-24T12:09:38.037" v="50"/>
      <pc:docMkLst>
        <pc:docMk/>
      </pc:docMkLst>
      <pc:sldChg chg="del">
        <pc:chgData name="Fola Oki (MHHSProgramme)" userId="S::fola.oki@mhhsprogramme.co.uk::55c54d09-9099-49f3-a43e-0accb9ff4a3b" providerId="AD" clId="Web-{E826EB83-553B-E740-D2B5-670AB1A7EA20}" dt="2025-07-24T12:09:38.021" v="49"/>
        <pc:sldMkLst>
          <pc:docMk/>
          <pc:sldMk cId="2003566944" sldId="2147479107"/>
        </pc:sldMkLst>
      </pc:sldChg>
      <pc:sldChg chg="del">
        <pc:chgData name="Fola Oki (MHHSProgramme)" userId="S::fola.oki@mhhsprogramme.co.uk::55c54d09-9099-49f3-a43e-0accb9ff4a3b" providerId="AD" clId="Web-{E826EB83-553B-E740-D2B5-670AB1A7EA20}" dt="2025-07-24T12:09:38.006" v="42"/>
        <pc:sldMkLst>
          <pc:docMk/>
          <pc:sldMk cId="3309854092" sldId="2147479108"/>
        </pc:sldMkLst>
      </pc:sldChg>
      <pc:sldChg chg="del">
        <pc:chgData name="Fola Oki (MHHSProgramme)" userId="S::fola.oki@mhhsprogramme.co.uk::55c54d09-9099-49f3-a43e-0accb9ff4a3b" providerId="AD" clId="Web-{E826EB83-553B-E740-D2B5-670AB1A7EA20}" dt="2025-07-24T12:09:38.021" v="46"/>
        <pc:sldMkLst>
          <pc:docMk/>
          <pc:sldMk cId="2388465736" sldId="2147479109"/>
        </pc:sldMkLst>
      </pc:sldChg>
      <pc:sldChg chg="del">
        <pc:chgData name="Fola Oki (MHHSProgramme)" userId="S::fola.oki@mhhsprogramme.co.uk::55c54d09-9099-49f3-a43e-0accb9ff4a3b" providerId="AD" clId="Web-{E826EB83-553B-E740-D2B5-670AB1A7EA20}" dt="2025-07-24T12:09:38.006" v="43"/>
        <pc:sldMkLst>
          <pc:docMk/>
          <pc:sldMk cId="1275292500" sldId="2147479110"/>
        </pc:sldMkLst>
      </pc:sldChg>
      <pc:sldChg chg="del">
        <pc:chgData name="Fola Oki (MHHSProgramme)" userId="S::fola.oki@mhhsprogramme.co.uk::55c54d09-9099-49f3-a43e-0accb9ff4a3b" providerId="AD" clId="Web-{E826EB83-553B-E740-D2B5-670AB1A7EA20}" dt="2025-07-24T12:09:37.975" v="35"/>
        <pc:sldMkLst>
          <pc:docMk/>
          <pc:sldMk cId="3666392128" sldId="2147479112"/>
        </pc:sldMkLst>
      </pc:sldChg>
      <pc:sldChg chg="del">
        <pc:chgData name="Fola Oki (MHHSProgramme)" userId="S::fola.oki@mhhsprogramme.co.uk::55c54d09-9099-49f3-a43e-0accb9ff4a3b" providerId="AD" clId="Web-{E826EB83-553B-E740-D2B5-670AB1A7EA20}" dt="2025-07-24T12:09:37.975" v="34"/>
        <pc:sldMkLst>
          <pc:docMk/>
          <pc:sldMk cId="2180243773" sldId="2147479113"/>
        </pc:sldMkLst>
      </pc:sldChg>
      <pc:sldChg chg="del">
        <pc:chgData name="Fola Oki (MHHSProgramme)" userId="S::fola.oki@mhhsprogramme.co.uk::55c54d09-9099-49f3-a43e-0accb9ff4a3b" providerId="AD" clId="Web-{E826EB83-553B-E740-D2B5-670AB1A7EA20}" dt="2025-07-24T12:09:37.975" v="32"/>
        <pc:sldMkLst>
          <pc:docMk/>
          <pc:sldMk cId="206005050" sldId="2147479114"/>
        </pc:sldMkLst>
      </pc:sldChg>
      <pc:sldChg chg="del">
        <pc:chgData name="Fola Oki (MHHSProgramme)" userId="S::fola.oki@mhhsprogramme.co.uk::55c54d09-9099-49f3-a43e-0accb9ff4a3b" providerId="AD" clId="Web-{E826EB83-553B-E740-D2B5-670AB1A7EA20}" dt="2025-07-24T12:09:32.365" v="5"/>
        <pc:sldMkLst>
          <pc:docMk/>
          <pc:sldMk cId="2635051132" sldId="2147479115"/>
        </pc:sldMkLst>
      </pc:sldChg>
      <pc:sldChg chg="del">
        <pc:chgData name="Fola Oki (MHHSProgramme)" userId="S::fola.oki@mhhsprogramme.co.uk::55c54d09-9099-49f3-a43e-0accb9ff4a3b" providerId="AD" clId="Web-{E826EB83-553B-E740-D2B5-670AB1A7EA20}" dt="2025-07-24T12:09:37.959" v="26"/>
        <pc:sldMkLst>
          <pc:docMk/>
          <pc:sldMk cId="1361847899" sldId="2147479116"/>
        </pc:sldMkLst>
      </pc:sldChg>
      <pc:sldChg chg="del">
        <pc:chgData name="Fola Oki (MHHSProgramme)" userId="S::fola.oki@mhhsprogramme.co.uk::55c54d09-9099-49f3-a43e-0accb9ff4a3b" providerId="AD" clId="Web-{E826EB83-553B-E740-D2B5-670AB1A7EA20}" dt="2025-07-24T12:09:37.959" v="25"/>
        <pc:sldMkLst>
          <pc:docMk/>
          <pc:sldMk cId="2407996911" sldId="2147479117"/>
        </pc:sldMkLst>
      </pc:sldChg>
      <pc:sldChg chg="del">
        <pc:chgData name="Fola Oki (MHHSProgramme)" userId="S::fola.oki@mhhsprogramme.co.uk::55c54d09-9099-49f3-a43e-0accb9ff4a3b" providerId="AD" clId="Web-{E826EB83-553B-E740-D2B5-670AB1A7EA20}" dt="2025-07-24T12:09:37.959" v="29"/>
        <pc:sldMkLst>
          <pc:docMk/>
          <pc:sldMk cId="1234498939" sldId="2147479118"/>
        </pc:sldMkLst>
      </pc:sldChg>
      <pc:sldChg chg="del">
        <pc:chgData name="Fola Oki (MHHSProgramme)" userId="S::fola.oki@mhhsprogramme.co.uk::55c54d09-9099-49f3-a43e-0accb9ff4a3b" providerId="AD" clId="Web-{E826EB83-553B-E740-D2B5-670AB1A7EA20}" dt="2025-07-24T12:09:37.990" v="38"/>
        <pc:sldMkLst>
          <pc:docMk/>
          <pc:sldMk cId="2899653616" sldId="2147479119"/>
        </pc:sldMkLst>
      </pc:sldChg>
      <pc:sldChg chg="del">
        <pc:chgData name="Fola Oki (MHHSProgramme)" userId="S::fola.oki@mhhsprogramme.co.uk::55c54d09-9099-49f3-a43e-0accb9ff4a3b" providerId="AD" clId="Web-{E826EB83-553B-E740-D2B5-670AB1A7EA20}" dt="2025-07-24T12:09:37.943" v="23"/>
        <pc:sldMkLst>
          <pc:docMk/>
          <pc:sldMk cId="3579519698" sldId="2147479120"/>
        </pc:sldMkLst>
      </pc:sldChg>
      <pc:sldChg chg="del">
        <pc:chgData name="Fola Oki (MHHSProgramme)" userId="S::fola.oki@mhhsprogramme.co.uk::55c54d09-9099-49f3-a43e-0accb9ff4a3b" providerId="AD" clId="Web-{E826EB83-553B-E740-D2B5-670AB1A7EA20}" dt="2025-07-24T12:09:37.943" v="21"/>
        <pc:sldMkLst>
          <pc:docMk/>
          <pc:sldMk cId="2335003875" sldId="2147479121"/>
        </pc:sldMkLst>
      </pc:sldChg>
      <pc:sldChg chg="del">
        <pc:chgData name="Fola Oki (MHHSProgramme)" userId="S::fola.oki@mhhsprogramme.co.uk::55c54d09-9099-49f3-a43e-0accb9ff4a3b" providerId="AD" clId="Web-{E826EB83-553B-E740-D2B5-670AB1A7EA20}" dt="2025-07-24T12:09:37.943" v="19"/>
        <pc:sldMkLst>
          <pc:docMk/>
          <pc:sldMk cId="66672079" sldId="2147479122"/>
        </pc:sldMkLst>
      </pc:sldChg>
      <pc:sldChg chg="del">
        <pc:chgData name="Fola Oki (MHHSProgramme)" userId="S::fola.oki@mhhsprogramme.co.uk::55c54d09-9099-49f3-a43e-0accb9ff4a3b" providerId="AD" clId="Web-{E826EB83-553B-E740-D2B5-670AB1A7EA20}" dt="2025-07-24T12:09:37.928" v="13"/>
        <pc:sldMkLst>
          <pc:docMk/>
          <pc:sldMk cId="947995567" sldId="2147479123"/>
        </pc:sldMkLst>
      </pc:sldChg>
      <pc:sldChg chg="del">
        <pc:chgData name="Fola Oki (MHHSProgramme)" userId="S::fola.oki@mhhsprogramme.co.uk::55c54d09-9099-49f3-a43e-0accb9ff4a3b" providerId="AD" clId="Web-{E826EB83-553B-E740-D2B5-670AB1A7EA20}" dt="2025-07-24T12:09:37.928" v="11"/>
        <pc:sldMkLst>
          <pc:docMk/>
          <pc:sldMk cId="861195316" sldId="2147479124"/>
        </pc:sldMkLst>
      </pc:sldChg>
      <pc:sldChg chg="del">
        <pc:chgData name="Fola Oki (MHHSProgramme)" userId="S::fola.oki@mhhsprogramme.co.uk::55c54d09-9099-49f3-a43e-0accb9ff4a3b" providerId="AD" clId="Web-{E826EB83-553B-E740-D2B5-670AB1A7EA20}" dt="2025-07-24T12:09:37.928" v="17"/>
        <pc:sldMkLst>
          <pc:docMk/>
          <pc:sldMk cId="1838592208" sldId="2147479125"/>
        </pc:sldMkLst>
      </pc:sldChg>
      <pc:sldChg chg="del">
        <pc:chgData name="Fola Oki (MHHSProgramme)" userId="S::fola.oki@mhhsprogramme.co.uk::55c54d09-9099-49f3-a43e-0accb9ff4a3b" providerId="AD" clId="Web-{E826EB83-553B-E740-D2B5-670AB1A7EA20}" dt="2025-07-24T12:09:37.928" v="15"/>
        <pc:sldMkLst>
          <pc:docMk/>
          <pc:sldMk cId="2940370808" sldId="2147479127"/>
        </pc:sldMkLst>
      </pc:sldChg>
      <pc:sldChg chg="del">
        <pc:chgData name="Fola Oki (MHHSProgramme)" userId="S::fola.oki@mhhsprogramme.co.uk::55c54d09-9099-49f3-a43e-0accb9ff4a3b" providerId="AD" clId="Web-{E826EB83-553B-E740-D2B5-670AB1A7EA20}" dt="2025-07-24T12:09:33.037" v="6"/>
        <pc:sldMkLst>
          <pc:docMk/>
          <pc:sldMk cId="3513044332" sldId="2147479128"/>
        </pc:sldMkLst>
      </pc:sldChg>
      <pc:sldChg chg="del">
        <pc:chgData name="Fola Oki (MHHSProgramme)" userId="S::fola.oki@mhhsprogramme.co.uk::55c54d09-9099-49f3-a43e-0accb9ff4a3b" providerId="AD" clId="Web-{E826EB83-553B-E740-D2B5-670AB1A7EA20}" dt="2025-07-24T12:09:37.912" v="9"/>
        <pc:sldMkLst>
          <pc:docMk/>
          <pc:sldMk cId="4155862004" sldId="2147479130"/>
        </pc:sldMkLst>
      </pc:sldChg>
      <pc:sldChg chg="del">
        <pc:chgData name="Fola Oki (MHHSProgramme)" userId="S::fola.oki@mhhsprogramme.co.uk::55c54d09-9099-49f3-a43e-0accb9ff4a3b" providerId="AD" clId="Web-{E826EB83-553B-E740-D2B5-670AB1A7EA20}" dt="2025-07-24T12:09:37.912" v="7"/>
        <pc:sldMkLst>
          <pc:docMk/>
          <pc:sldMk cId="3261499820" sldId="2147479131"/>
        </pc:sldMkLst>
      </pc:sldChg>
      <pc:sldChg chg="modSp">
        <pc:chgData name="Fola Oki (MHHSProgramme)" userId="S::fola.oki@mhhsprogramme.co.uk::55c54d09-9099-49f3-a43e-0accb9ff4a3b" providerId="AD" clId="Web-{E826EB83-553B-E740-D2B5-670AB1A7EA20}" dt="2025-07-24T12:09:25.537" v="4" actId="20577"/>
        <pc:sldMkLst>
          <pc:docMk/>
          <pc:sldMk cId="2440939243" sldId="2147479132"/>
        </pc:sldMkLst>
        <pc:spChg chg="mod">
          <ac:chgData name="Fola Oki (MHHSProgramme)" userId="S::fola.oki@mhhsprogramme.co.uk::55c54d09-9099-49f3-a43e-0accb9ff4a3b" providerId="AD" clId="Web-{E826EB83-553B-E740-D2B5-670AB1A7EA20}" dt="2025-07-24T12:09:25.537" v="4" actId="20577"/>
          <ac:spMkLst>
            <pc:docMk/>
            <pc:sldMk cId="2440939243" sldId="2147479132"/>
            <ac:spMk id="5" creationId="{AC004726-22B6-A2A9-3D9A-E768CD904028}"/>
          </ac:spMkLst>
        </pc:spChg>
      </pc:sldChg>
      <pc:sldChg chg="del">
        <pc:chgData name="Fola Oki (MHHSProgramme)" userId="S::fola.oki@mhhsprogramme.co.uk::55c54d09-9099-49f3-a43e-0accb9ff4a3b" providerId="AD" clId="Web-{E826EB83-553B-E740-D2B5-670AB1A7EA20}" dt="2025-07-24T12:09:37.990" v="37"/>
        <pc:sldMkLst>
          <pc:docMk/>
          <pc:sldMk cId="1149064663" sldId="2147479133"/>
        </pc:sldMkLst>
      </pc:sldChg>
      <pc:sldChg chg="del">
        <pc:chgData name="Fola Oki (MHHSProgramme)" userId="S::fola.oki@mhhsprogramme.co.uk::55c54d09-9099-49f3-a43e-0accb9ff4a3b" providerId="AD" clId="Web-{E826EB83-553B-E740-D2B5-670AB1A7EA20}" dt="2025-07-24T12:09:37.959" v="28"/>
        <pc:sldMkLst>
          <pc:docMk/>
          <pc:sldMk cId="3850177528" sldId="2147479134"/>
        </pc:sldMkLst>
      </pc:sldChg>
      <pc:sldChg chg="del">
        <pc:chgData name="Fola Oki (MHHSProgramme)" userId="S::fola.oki@mhhsprogramme.co.uk::55c54d09-9099-49f3-a43e-0accb9ff4a3b" providerId="AD" clId="Web-{E826EB83-553B-E740-D2B5-670AB1A7EA20}" dt="2025-07-24T12:09:37.912" v="8"/>
        <pc:sldMkLst>
          <pc:docMk/>
          <pc:sldMk cId="3895489179" sldId="2147479135"/>
        </pc:sldMkLst>
      </pc:sldChg>
      <pc:sldChg chg="del">
        <pc:chgData name="Fola Oki (MHHSProgramme)" userId="S::fola.oki@mhhsprogramme.co.uk::55c54d09-9099-49f3-a43e-0accb9ff4a3b" providerId="AD" clId="Web-{E826EB83-553B-E740-D2B5-670AB1A7EA20}" dt="2025-07-24T12:09:38.037" v="50"/>
        <pc:sldMkLst>
          <pc:docMk/>
          <pc:sldMk cId="1841957092" sldId="2147479249"/>
        </pc:sldMkLst>
      </pc:sldChg>
      <pc:sldChg chg="del">
        <pc:chgData name="Fola Oki (MHHSProgramme)" userId="S::fola.oki@mhhsprogramme.co.uk::55c54d09-9099-49f3-a43e-0accb9ff4a3b" providerId="AD" clId="Web-{E826EB83-553B-E740-D2B5-670AB1A7EA20}" dt="2025-07-24T12:09:37.943" v="24"/>
        <pc:sldMkLst>
          <pc:docMk/>
          <pc:sldMk cId="1942539085" sldId="2147479250"/>
        </pc:sldMkLst>
      </pc:sldChg>
      <pc:sldChg chg="del">
        <pc:chgData name="Fola Oki (MHHSProgramme)" userId="S::fola.oki@mhhsprogramme.co.uk::55c54d09-9099-49f3-a43e-0accb9ff4a3b" providerId="AD" clId="Web-{E826EB83-553B-E740-D2B5-670AB1A7EA20}" dt="2025-07-24T12:09:37.943" v="22"/>
        <pc:sldMkLst>
          <pc:docMk/>
          <pc:sldMk cId="392506312" sldId="2147479251"/>
        </pc:sldMkLst>
      </pc:sldChg>
      <pc:sldChg chg="del">
        <pc:chgData name="Fola Oki (MHHSProgramme)" userId="S::fola.oki@mhhsprogramme.co.uk::55c54d09-9099-49f3-a43e-0accb9ff4a3b" providerId="AD" clId="Web-{E826EB83-553B-E740-D2B5-670AB1A7EA20}" dt="2025-07-24T12:09:37.943" v="20"/>
        <pc:sldMkLst>
          <pc:docMk/>
          <pc:sldMk cId="468112449" sldId="2147479252"/>
        </pc:sldMkLst>
      </pc:sldChg>
      <pc:sldChg chg="del">
        <pc:chgData name="Fola Oki (MHHSProgramme)" userId="S::fola.oki@mhhsprogramme.co.uk::55c54d09-9099-49f3-a43e-0accb9ff4a3b" providerId="AD" clId="Web-{E826EB83-553B-E740-D2B5-670AB1A7EA20}" dt="2025-07-24T12:09:37.943" v="18"/>
        <pc:sldMkLst>
          <pc:docMk/>
          <pc:sldMk cId="634312584" sldId="2147479253"/>
        </pc:sldMkLst>
      </pc:sldChg>
      <pc:sldChg chg="del">
        <pc:chgData name="Fola Oki (MHHSProgramme)" userId="S::fola.oki@mhhsprogramme.co.uk::55c54d09-9099-49f3-a43e-0accb9ff4a3b" providerId="AD" clId="Web-{E826EB83-553B-E740-D2B5-670AB1A7EA20}" dt="2025-07-24T12:09:37.928" v="16"/>
        <pc:sldMkLst>
          <pc:docMk/>
          <pc:sldMk cId="636160931" sldId="2147479254"/>
        </pc:sldMkLst>
      </pc:sldChg>
      <pc:sldChg chg="del">
        <pc:chgData name="Fola Oki (MHHSProgramme)" userId="S::fola.oki@mhhsprogramme.co.uk::55c54d09-9099-49f3-a43e-0accb9ff4a3b" providerId="AD" clId="Web-{E826EB83-553B-E740-D2B5-670AB1A7EA20}" dt="2025-07-24T12:09:37.928" v="14"/>
        <pc:sldMkLst>
          <pc:docMk/>
          <pc:sldMk cId="1272888935" sldId="2147479255"/>
        </pc:sldMkLst>
      </pc:sldChg>
      <pc:sldChg chg="del">
        <pc:chgData name="Fola Oki (MHHSProgramme)" userId="S::fola.oki@mhhsprogramme.co.uk::55c54d09-9099-49f3-a43e-0accb9ff4a3b" providerId="AD" clId="Web-{E826EB83-553B-E740-D2B5-670AB1A7EA20}" dt="2025-07-24T12:09:37.928" v="12"/>
        <pc:sldMkLst>
          <pc:docMk/>
          <pc:sldMk cId="709031265" sldId="2147479256"/>
        </pc:sldMkLst>
      </pc:sldChg>
      <pc:sldChg chg="del">
        <pc:chgData name="Fola Oki (MHHSProgramme)" userId="S::fola.oki@mhhsprogramme.co.uk::55c54d09-9099-49f3-a43e-0accb9ff4a3b" providerId="AD" clId="Web-{E826EB83-553B-E740-D2B5-670AB1A7EA20}" dt="2025-07-24T12:09:37.928" v="10"/>
        <pc:sldMkLst>
          <pc:docMk/>
          <pc:sldMk cId="3829231672" sldId="2147479257"/>
        </pc:sldMkLst>
      </pc:sldChg>
      <pc:sldChg chg="del">
        <pc:chgData name="Fola Oki (MHHSProgramme)" userId="S::fola.oki@mhhsprogramme.co.uk::55c54d09-9099-49f3-a43e-0accb9ff4a3b" providerId="AD" clId="Web-{E826EB83-553B-E740-D2B5-670AB1A7EA20}" dt="2025-07-24T12:09:37.959" v="27"/>
        <pc:sldMkLst>
          <pc:docMk/>
          <pc:sldMk cId="367830606" sldId="2147479258"/>
        </pc:sldMkLst>
      </pc:sldChg>
      <pc:sldChg chg="del">
        <pc:chgData name="Fola Oki (MHHSProgramme)" userId="S::fola.oki@mhhsprogramme.co.uk::55c54d09-9099-49f3-a43e-0accb9ff4a3b" providerId="AD" clId="Web-{E826EB83-553B-E740-D2B5-670AB1A7EA20}" dt="2025-07-24T12:09:38.021" v="47"/>
        <pc:sldMkLst>
          <pc:docMk/>
          <pc:sldMk cId="4189203759" sldId="2147479259"/>
        </pc:sldMkLst>
      </pc:sldChg>
      <pc:sldChg chg="del">
        <pc:chgData name="Fola Oki (MHHSProgramme)" userId="S::fola.oki@mhhsprogramme.co.uk::55c54d09-9099-49f3-a43e-0accb9ff4a3b" providerId="AD" clId="Web-{E826EB83-553B-E740-D2B5-670AB1A7EA20}" dt="2025-07-24T12:09:38.006" v="44"/>
        <pc:sldMkLst>
          <pc:docMk/>
          <pc:sldMk cId="3987986015" sldId="2147479260"/>
        </pc:sldMkLst>
      </pc:sldChg>
      <pc:sldChg chg="del">
        <pc:chgData name="Fola Oki (MHHSProgramme)" userId="S::fola.oki@mhhsprogramme.co.uk::55c54d09-9099-49f3-a43e-0accb9ff4a3b" providerId="AD" clId="Web-{E826EB83-553B-E740-D2B5-670AB1A7EA20}" dt="2025-07-24T12:09:38.021" v="48"/>
        <pc:sldMkLst>
          <pc:docMk/>
          <pc:sldMk cId="1885603181" sldId="2147479261"/>
        </pc:sldMkLst>
      </pc:sldChg>
      <pc:sldChg chg="del">
        <pc:chgData name="Fola Oki (MHHSProgramme)" userId="S::fola.oki@mhhsprogramme.co.uk::55c54d09-9099-49f3-a43e-0accb9ff4a3b" providerId="AD" clId="Web-{E826EB83-553B-E740-D2B5-670AB1A7EA20}" dt="2025-07-24T12:09:38.006" v="45"/>
        <pc:sldMkLst>
          <pc:docMk/>
          <pc:sldMk cId="1018470460" sldId="2147479262"/>
        </pc:sldMkLst>
      </pc:sldChg>
      <pc:sldChg chg="del">
        <pc:chgData name="Fola Oki (MHHSProgramme)" userId="S::fola.oki@mhhsprogramme.co.uk::55c54d09-9099-49f3-a43e-0accb9ff4a3b" providerId="AD" clId="Web-{E826EB83-553B-E740-D2B5-670AB1A7EA20}" dt="2025-07-24T12:09:37.975" v="33"/>
        <pc:sldMkLst>
          <pc:docMk/>
          <pc:sldMk cId="3640454322" sldId="2147479263"/>
        </pc:sldMkLst>
      </pc:sldChg>
      <pc:sldChg chg="del">
        <pc:chgData name="Fola Oki (MHHSProgramme)" userId="S::fola.oki@mhhsprogramme.co.uk::55c54d09-9099-49f3-a43e-0accb9ff4a3b" providerId="AD" clId="Web-{E826EB83-553B-E740-D2B5-670AB1A7EA20}" dt="2025-07-24T12:09:37.959" v="31"/>
        <pc:sldMkLst>
          <pc:docMk/>
          <pc:sldMk cId="3756418782" sldId="2147479264"/>
        </pc:sldMkLst>
      </pc:sldChg>
      <pc:sldChg chg="del">
        <pc:chgData name="Fola Oki (MHHSProgramme)" userId="S::fola.oki@mhhsprogramme.co.uk::55c54d09-9099-49f3-a43e-0accb9ff4a3b" providerId="AD" clId="Web-{E826EB83-553B-E740-D2B5-670AB1A7EA20}" dt="2025-07-24T12:09:38.006" v="41"/>
        <pc:sldMkLst>
          <pc:docMk/>
          <pc:sldMk cId="2873227561" sldId="2147479265"/>
        </pc:sldMkLst>
      </pc:sldChg>
      <pc:sldChg chg="del">
        <pc:chgData name="Fola Oki (MHHSProgramme)" userId="S::fola.oki@mhhsprogramme.co.uk::55c54d09-9099-49f3-a43e-0accb9ff4a3b" providerId="AD" clId="Web-{E826EB83-553B-E740-D2B5-670AB1A7EA20}" dt="2025-07-24T12:09:37.990" v="40"/>
        <pc:sldMkLst>
          <pc:docMk/>
          <pc:sldMk cId="1512406514" sldId="2147479266"/>
        </pc:sldMkLst>
      </pc:sldChg>
      <pc:sldChg chg="del">
        <pc:chgData name="Fola Oki (MHHSProgramme)" userId="S::fola.oki@mhhsprogramme.co.uk::55c54d09-9099-49f3-a43e-0accb9ff4a3b" providerId="AD" clId="Web-{E826EB83-553B-E740-D2B5-670AB1A7EA20}" dt="2025-07-24T12:09:37.990" v="39"/>
        <pc:sldMkLst>
          <pc:docMk/>
          <pc:sldMk cId="2675122444" sldId="2147479267"/>
        </pc:sldMkLst>
      </pc:sldChg>
      <pc:sldChg chg="del">
        <pc:chgData name="Fola Oki (MHHSProgramme)" userId="S::fola.oki@mhhsprogramme.co.uk::55c54d09-9099-49f3-a43e-0accb9ff4a3b" providerId="AD" clId="Web-{E826EB83-553B-E740-D2B5-670AB1A7EA20}" dt="2025-07-24T12:09:37.990" v="36"/>
        <pc:sldMkLst>
          <pc:docMk/>
          <pc:sldMk cId="265671711" sldId="2147479268"/>
        </pc:sldMkLst>
      </pc:sldChg>
      <pc:sldChg chg="del">
        <pc:chgData name="Fola Oki (MHHSProgramme)" userId="S::fola.oki@mhhsprogramme.co.uk::55c54d09-9099-49f3-a43e-0accb9ff4a3b" providerId="AD" clId="Web-{E826EB83-553B-E740-D2B5-670AB1A7EA20}" dt="2025-07-24T12:09:37.959" v="30"/>
        <pc:sldMkLst>
          <pc:docMk/>
          <pc:sldMk cId="2378915966" sldId="2147479269"/>
        </pc:sldMkLst>
      </pc:sldChg>
    </pc:docChg>
  </pc:docChgLst>
  <pc:docChgLst>
    <pc:chgData name="Fola Oki (MHHSProgramme)" userId="S::fola.oki@mhhsprogramme.co.uk::55c54d09-9099-49f3-a43e-0accb9ff4a3b" providerId="AD" clId="Web-{692DD163-59C4-8055-A846-2AF1CA4F5F0C}"/>
    <pc:docChg chg="modSld">
      <pc:chgData name="Fola Oki (MHHSProgramme)" userId="S::fola.oki@mhhsprogramme.co.uk::55c54d09-9099-49f3-a43e-0accb9ff4a3b" providerId="AD" clId="Web-{692DD163-59C4-8055-A846-2AF1CA4F5F0C}" dt="2025-07-25T10:30:46.730" v="1" actId="20577"/>
      <pc:docMkLst>
        <pc:docMk/>
      </pc:docMkLst>
      <pc:sldChg chg="modSp">
        <pc:chgData name="Fola Oki (MHHSProgramme)" userId="S::fola.oki@mhhsprogramme.co.uk::55c54d09-9099-49f3-a43e-0accb9ff4a3b" providerId="AD" clId="Web-{692DD163-59C4-8055-A846-2AF1CA4F5F0C}" dt="2025-07-25T10:30:46.730" v="1" actId="20577"/>
        <pc:sldMkLst>
          <pc:docMk/>
          <pc:sldMk cId="2440939243" sldId="2147479132"/>
        </pc:sldMkLst>
        <pc:spChg chg="mod">
          <ac:chgData name="Fola Oki (MHHSProgramme)" userId="S::fola.oki@mhhsprogramme.co.uk::55c54d09-9099-49f3-a43e-0accb9ff4a3b" providerId="AD" clId="Web-{692DD163-59C4-8055-A846-2AF1CA4F5F0C}" dt="2025-07-25T10:30:46.730" v="1" actId="20577"/>
          <ac:spMkLst>
            <pc:docMk/>
            <pc:sldMk cId="2440939243" sldId="2147479132"/>
            <ac:spMk id="5" creationId="{AC004726-22B6-A2A9-3D9A-E768CD904028}"/>
          </ac:spMkLst>
        </pc:spChg>
      </pc:sldChg>
    </pc:docChg>
  </pc:docChgLst>
  <pc:docChgLst>
    <pc:chgData clId="Web-{10CC2370-0B2C-D854-DDE3-124092F96099}"/>
    <pc:docChg chg="modSld">
      <pc:chgData name="" userId="" providerId="" clId="Web-{10CC2370-0B2C-D854-DDE3-124092F96099}" dt="2025-07-23T14:51:39.535" v="0" actId="20577"/>
      <pc:docMkLst>
        <pc:docMk/>
      </pc:docMkLst>
      <pc:sldChg chg="modSp">
        <pc:chgData name="" userId="" providerId="" clId="Web-{10CC2370-0B2C-D854-DDE3-124092F96099}" dt="2025-07-23T14:51:39.535" v="0" actId="20577"/>
        <pc:sldMkLst>
          <pc:docMk/>
          <pc:sldMk cId="2527159987" sldId="2147374472"/>
        </pc:sldMkLst>
        <pc:spChg chg="mod">
          <ac:chgData name="" userId="" providerId="" clId="Web-{10CC2370-0B2C-D854-DDE3-124092F96099}" dt="2025-07-23T14:51:39.535" v="0" actId="20577"/>
          <ac:spMkLst>
            <pc:docMk/>
            <pc:sldMk cId="2527159987" sldId="2147374472"/>
            <ac:spMk id="2" creationId="{8D669879-CB69-6049-A75F-4B4E969DD17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809E9-2EDA-8844-94C9-5B3F746AB052}" type="datetimeFigureOut">
              <a:rPr lang="en-GB" smtClean="0"/>
              <a:t>25/07/2025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C7CFE-AEA7-AD49-9D3F-C8A4298C76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364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A2758-3224-6149-9B77-93EC5960016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977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715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D4D10-AA21-CD9E-150D-11873DAEC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DF1ADA-1094-2EEF-461F-EABF20957E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8C9531-F714-A3EA-FF07-AB54022BC5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930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D78C8-D54E-767A-8593-F65648001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335A07-11A8-41D9-7E56-009A7C6DC8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C7BA45-79C0-71EB-DBD9-72752049B5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AADF0-E005-8780-8006-1F25343D4B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06B35-3A5E-DA44-9D21-A57E8849906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303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bject 22">
            <a:extLst>
              <a:ext uri="{FF2B5EF4-FFF2-40B4-BE49-F238E27FC236}">
                <a16:creationId xmlns:a16="http://schemas.microsoft.com/office/drawing/2014/main" id="{3A812725-A765-7446-935C-AF297F7BBBE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09796" y="3016434"/>
            <a:ext cx="11557369" cy="256381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6000" baseline="0">
                <a:solidFill>
                  <a:schemeClr val="bg2"/>
                </a:solidFill>
              </a:defRPr>
            </a:lvl1pPr>
          </a:lstStyle>
          <a:p>
            <a:pPr marL="7702" marR="3081">
              <a:lnSpc>
                <a:spcPts val="6501"/>
              </a:lnSpc>
              <a:spcBef>
                <a:spcPts val="819"/>
              </a:spcBef>
            </a:pPr>
            <a:r>
              <a:rPr lang="en-GB" sz="6004" spc="-76"/>
              <a:t>Presentation title</a:t>
            </a:r>
            <a:endParaRPr sz="6004"/>
          </a:p>
        </p:txBody>
      </p:sp>
      <p:sp>
        <p:nvSpPr>
          <p:cNvPr id="78" name="object 23">
            <a:extLst>
              <a:ext uri="{FF2B5EF4-FFF2-40B4-BE49-F238E27FC236}">
                <a16:creationId xmlns:a16="http://schemas.microsoft.com/office/drawing/2014/main" id="{9627D275-D64E-B04D-A318-D4A3D7DD6792}"/>
              </a:ext>
            </a:extLst>
          </p:cNvPr>
          <p:cNvSpPr/>
          <p:nvPr userDrawn="1"/>
        </p:nvSpPr>
        <p:spPr>
          <a:xfrm>
            <a:off x="317500" y="3016434"/>
            <a:ext cx="11557369" cy="0"/>
          </a:xfrm>
          <a:custGeom>
            <a:avLst/>
            <a:gdLst/>
            <a:ahLst/>
            <a:cxnLst/>
            <a:rect l="l" t="t" r="r" b="b"/>
            <a:pathLst>
              <a:path w="19057620">
                <a:moveTo>
                  <a:pt x="0" y="0"/>
                </a:moveTo>
                <a:lnTo>
                  <a:pt x="19057011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79" name="object 24">
            <a:extLst>
              <a:ext uri="{FF2B5EF4-FFF2-40B4-BE49-F238E27FC236}">
                <a16:creationId xmlns:a16="http://schemas.microsoft.com/office/drawing/2014/main" id="{E7AFC72E-D21F-BB49-901B-34CE37001F0B}"/>
              </a:ext>
            </a:extLst>
          </p:cNvPr>
          <p:cNvSpPr/>
          <p:nvPr userDrawn="1"/>
        </p:nvSpPr>
        <p:spPr>
          <a:xfrm>
            <a:off x="317500" y="5659541"/>
            <a:ext cx="11557369" cy="0"/>
          </a:xfrm>
          <a:custGeom>
            <a:avLst/>
            <a:gdLst/>
            <a:ahLst/>
            <a:cxnLst/>
            <a:rect l="l" t="t" r="r" b="b"/>
            <a:pathLst>
              <a:path w="19057620">
                <a:moveTo>
                  <a:pt x="0" y="0"/>
                </a:moveTo>
                <a:lnTo>
                  <a:pt x="19057011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194FBB1-9994-594D-B4FE-5C838120BB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9797" y="6183199"/>
            <a:ext cx="1252304" cy="359904"/>
          </a:xfrm>
        </p:spPr>
        <p:txBody>
          <a:bodyPr lIns="0" tIns="0" rIns="0" bIns="0" anchor="t"/>
          <a:lstStyle>
            <a:lvl1pPr marL="7702" algn="l" defTabSz="914400" rtl="0" eaLnBrk="1" latinLnBrk="0" hangingPunct="1">
              <a:defRPr lang="en-GB" sz="1243" kern="1200" spc="-36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fld id="{1E221D33-3BEF-884F-B10F-57F5C0ACCE11}" type="datetime1">
              <a:rPr lang="en-GB" smtClean="0"/>
              <a:t>25/07/2025</a:t>
            </a:fld>
            <a:endParaRPr lang="en-GB"/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E525535E-EFCC-0B41-851E-9EBA858A3E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7500" y="5738809"/>
            <a:ext cx="7747000" cy="3651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  <a:lvl3pPr marL="914400" indent="0">
              <a:buNone/>
              <a:defRPr sz="1200">
                <a:solidFill>
                  <a:schemeClr val="bg2"/>
                </a:solidFill>
              </a:defRPr>
            </a:lvl3pPr>
            <a:lvl4pPr marL="1371600" indent="0">
              <a:buNone/>
              <a:defRPr sz="1200">
                <a:solidFill>
                  <a:schemeClr val="bg2"/>
                </a:solidFill>
              </a:defRPr>
            </a:lvl4pPr>
            <a:lvl5pPr marL="1828800" indent="0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Subtitle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4D4666D-794D-704D-A6E2-538ECC652D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797" y="314898"/>
            <a:ext cx="2318400" cy="68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6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81E6C-30A4-D54D-BCE3-AE896055AC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698" y="772020"/>
            <a:ext cx="5810944" cy="632580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4500" kern="1200" spc="-33" baseline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GB"/>
              <a:t>Section divider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A8F1B-3BE7-FF40-AC30-485E3382F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698" y="1404600"/>
            <a:ext cx="5810944" cy="531169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0785AF5-6575-574C-AFDC-AC81482D5D84}"/>
              </a:ext>
            </a:extLst>
          </p:cNvPr>
          <p:cNvGrpSpPr/>
          <p:nvPr userDrawn="1"/>
        </p:nvGrpSpPr>
        <p:grpSpPr>
          <a:xfrm>
            <a:off x="0" y="305303"/>
            <a:ext cx="12192000" cy="398477"/>
            <a:chOff x="4538444" y="318053"/>
            <a:chExt cx="2709644" cy="39847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4971544-0511-5C4B-B36B-98710369EDD4}"/>
                </a:ext>
              </a:extLst>
            </p:cNvPr>
            <p:cNvCxnSpPr/>
            <p:nvPr userDrawn="1"/>
          </p:nvCxnSpPr>
          <p:spPr>
            <a:xfrm>
              <a:off x="4538444" y="318053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088A308-A2B9-884B-9F9D-E4A0CA0B0E80}"/>
                </a:ext>
              </a:extLst>
            </p:cNvPr>
            <p:cNvCxnSpPr/>
            <p:nvPr userDrawn="1"/>
          </p:nvCxnSpPr>
          <p:spPr>
            <a:xfrm>
              <a:off x="4538444" y="716530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Freeform 75">
            <a:extLst>
              <a:ext uri="{FF2B5EF4-FFF2-40B4-BE49-F238E27FC236}">
                <a16:creationId xmlns:a16="http://schemas.microsoft.com/office/drawing/2014/main" id="{1655B42D-6291-5D4E-B9CC-8B8FF50C6EB1}"/>
              </a:ext>
            </a:extLst>
          </p:cNvPr>
          <p:cNvSpPr/>
          <p:nvPr userDrawn="1"/>
        </p:nvSpPr>
        <p:spPr>
          <a:xfrm>
            <a:off x="6082642" y="703780"/>
            <a:ext cx="6366" cy="6154220"/>
          </a:xfrm>
          <a:custGeom>
            <a:avLst/>
            <a:gdLst>
              <a:gd name="connsiteX0" fmla="*/ 0 w 6366"/>
              <a:gd name="connsiteY0" fmla="*/ 0 h 6154220"/>
              <a:gd name="connsiteX1" fmla="*/ 0 w 6366"/>
              <a:gd name="connsiteY1" fmla="*/ 6154220 h 615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66" h="6154220">
                <a:moveTo>
                  <a:pt x="0" y="0"/>
                </a:moveTo>
                <a:lnTo>
                  <a:pt x="0" y="6154220"/>
                </a:lnTo>
              </a:path>
            </a:pathLst>
          </a:custGeom>
          <a:ln w="9525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96CDAE2-5827-F546-AE4F-3D60D7010E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2642" y="703534"/>
            <a:ext cx="6109358" cy="615422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89FF5593-6CC8-054D-88F6-35E45966D4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1699" y="305304"/>
            <a:ext cx="594752" cy="398230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  <a:lvl3pPr marL="914400" indent="0">
              <a:buNone/>
              <a:defRPr sz="1200">
                <a:solidFill>
                  <a:schemeClr val="bg2"/>
                </a:solidFill>
              </a:defRPr>
            </a:lvl3pPr>
            <a:lvl4pPr marL="1371600" indent="0">
              <a:buNone/>
              <a:defRPr sz="1200">
                <a:solidFill>
                  <a:schemeClr val="bg2"/>
                </a:solidFill>
              </a:defRPr>
            </a:lvl4pPr>
            <a:lvl5pPr marL="1828800" indent="0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49" name="Date Placeholder 3">
            <a:extLst>
              <a:ext uri="{FF2B5EF4-FFF2-40B4-BE49-F238E27FC236}">
                <a16:creationId xmlns:a16="http://schemas.microsoft.com/office/drawing/2014/main" id="{899793CC-9355-3240-A589-4E2569CB90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5526" y="6334568"/>
            <a:ext cx="1695647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fld id="{D9953351-230A-B447-9CE4-8AD88F06B66E}" type="datetime1">
              <a:rPr lang="en-GB" smtClean="0"/>
              <a:t>25/07/2025</a:t>
            </a:fld>
            <a:endParaRPr lang="en-GB"/>
          </a:p>
        </p:txBody>
      </p:sp>
      <p:sp>
        <p:nvSpPr>
          <p:cNvPr id="50" name="Footer Placeholder 4">
            <a:extLst>
              <a:ext uri="{FF2B5EF4-FFF2-40B4-BE49-F238E27FC236}">
                <a16:creationId xmlns:a16="http://schemas.microsoft.com/office/drawing/2014/main" id="{6C8EC80A-C520-A241-A11B-7DAE82036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1175" y="6334568"/>
            <a:ext cx="2564826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946CC07-7050-B749-B323-CA504ABAA7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367" y="6301078"/>
            <a:ext cx="1491662" cy="4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0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7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81E6C-30A4-D54D-BCE3-AE896055AC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698" y="772020"/>
            <a:ext cx="5810944" cy="632580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4500" kern="1200" spc="-33" baseline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GB"/>
              <a:t>Section divider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A8F1B-3BE7-FF40-AC30-485E3382F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698" y="1404600"/>
            <a:ext cx="5810944" cy="531169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0785AF5-6575-574C-AFDC-AC81482D5D84}"/>
              </a:ext>
            </a:extLst>
          </p:cNvPr>
          <p:cNvGrpSpPr/>
          <p:nvPr userDrawn="1"/>
        </p:nvGrpSpPr>
        <p:grpSpPr>
          <a:xfrm>
            <a:off x="0" y="305303"/>
            <a:ext cx="12192000" cy="398477"/>
            <a:chOff x="4538444" y="318053"/>
            <a:chExt cx="2709644" cy="39847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4971544-0511-5C4B-B36B-98710369EDD4}"/>
                </a:ext>
              </a:extLst>
            </p:cNvPr>
            <p:cNvCxnSpPr/>
            <p:nvPr userDrawn="1"/>
          </p:nvCxnSpPr>
          <p:spPr>
            <a:xfrm>
              <a:off x="4538444" y="318053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088A308-A2B9-884B-9F9D-E4A0CA0B0E80}"/>
                </a:ext>
              </a:extLst>
            </p:cNvPr>
            <p:cNvCxnSpPr/>
            <p:nvPr userDrawn="1"/>
          </p:nvCxnSpPr>
          <p:spPr>
            <a:xfrm>
              <a:off x="4538444" y="716530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Freeform 75">
            <a:extLst>
              <a:ext uri="{FF2B5EF4-FFF2-40B4-BE49-F238E27FC236}">
                <a16:creationId xmlns:a16="http://schemas.microsoft.com/office/drawing/2014/main" id="{1655B42D-6291-5D4E-B9CC-8B8FF50C6EB1}"/>
              </a:ext>
            </a:extLst>
          </p:cNvPr>
          <p:cNvSpPr/>
          <p:nvPr userDrawn="1"/>
        </p:nvSpPr>
        <p:spPr>
          <a:xfrm>
            <a:off x="6082642" y="703780"/>
            <a:ext cx="6366" cy="6154220"/>
          </a:xfrm>
          <a:custGeom>
            <a:avLst/>
            <a:gdLst>
              <a:gd name="connsiteX0" fmla="*/ 0 w 6366"/>
              <a:gd name="connsiteY0" fmla="*/ 0 h 6154220"/>
              <a:gd name="connsiteX1" fmla="*/ 0 w 6366"/>
              <a:gd name="connsiteY1" fmla="*/ 6154220 h 615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66" h="6154220">
                <a:moveTo>
                  <a:pt x="0" y="0"/>
                </a:moveTo>
                <a:lnTo>
                  <a:pt x="0" y="6154220"/>
                </a:lnTo>
              </a:path>
            </a:pathLst>
          </a:custGeom>
          <a:ln w="9525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96CDAE2-5827-F546-AE4F-3D60D7010E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2642" y="714374"/>
            <a:ext cx="6109358" cy="614337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36708FA-69DA-BD4B-8D48-0C589473AD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5526" y="6334568"/>
            <a:ext cx="1695647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fld id="{938C61D5-DAF2-8849-A5A9-FB3E84D9B59E}" type="datetime1">
              <a:rPr lang="en-GB" smtClean="0"/>
              <a:t>25/07/2025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6A8014C-43F0-3143-9032-950C5CECC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1175" y="6334568"/>
            <a:ext cx="2564826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15" name="Text Placeholder 42">
            <a:extLst>
              <a:ext uri="{FF2B5EF4-FFF2-40B4-BE49-F238E27FC236}">
                <a16:creationId xmlns:a16="http://schemas.microsoft.com/office/drawing/2014/main" id="{80A75A5C-EFCF-AA41-831C-BE9B1E54DC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1699" y="305304"/>
            <a:ext cx="594752" cy="398230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  <a:lvl3pPr marL="914400" indent="0">
              <a:buNone/>
              <a:defRPr sz="1200">
                <a:solidFill>
                  <a:schemeClr val="bg2"/>
                </a:solidFill>
              </a:defRPr>
            </a:lvl3pPr>
            <a:lvl4pPr marL="1371600" indent="0">
              <a:buNone/>
              <a:defRPr sz="1200">
                <a:solidFill>
                  <a:schemeClr val="bg2"/>
                </a:solidFill>
              </a:defRPr>
            </a:lvl4pPr>
            <a:lvl5pPr marL="1828800" indent="0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#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2A8DB7B-B93E-CA49-94CB-E7076C0D9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367" y="6301078"/>
            <a:ext cx="1491662" cy="4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255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6C8F8-3E0F-4C44-A9AE-1E7A1AB2E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AD3511-B418-EE43-BEAA-73EB8106D6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68600" y="824881"/>
            <a:ext cx="6654800" cy="5329333"/>
          </a:xfrm>
        </p:spPr>
        <p:txBody>
          <a:bodyPr lIns="0" tIns="0" rIns="0" bIns="0" anchor="ctr">
            <a:noAutofit/>
          </a:bodyPr>
          <a:lstStyle>
            <a:lvl1pPr marL="0" marR="3081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10000" kern="1200" spc="-58" baseline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2pPr>
            <a:lvl3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3pPr>
            <a:lvl4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4pPr>
            <a:lvl5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5C587C-1700-944A-8F52-6237D3E353FD}"/>
              </a:ext>
            </a:extLst>
          </p:cNvPr>
          <p:cNvGrpSpPr/>
          <p:nvPr userDrawn="1"/>
        </p:nvGrpSpPr>
        <p:grpSpPr>
          <a:xfrm>
            <a:off x="0" y="305303"/>
            <a:ext cx="12192000" cy="398477"/>
            <a:chOff x="4538444" y="318053"/>
            <a:chExt cx="2709644" cy="39847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1D99C98-0424-B248-B12E-302DA0F80BF8}"/>
                </a:ext>
              </a:extLst>
            </p:cNvPr>
            <p:cNvCxnSpPr/>
            <p:nvPr userDrawn="1"/>
          </p:nvCxnSpPr>
          <p:spPr>
            <a:xfrm>
              <a:off x="4538444" y="318053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01233C5-AC46-9E44-8F2F-E23D49830B9D}"/>
                </a:ext>
              </a:extLst>
            </p:cNvPr>
            <p:cNvCxnSpPr/>
            <p:nvPr userDrawn="1"/>
          </p:nvCxnSpPr>
          <p:spPr>
            <a:xfrm>
              <a:off x="4538444" y="716530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355C4ED-F29C-D048-9612-125CC0A8C7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9563" y="824881"/>
            <a:ext cx="2459037" cy="1981819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  <a:tabLst/>
              <a:defRPr lang="en-GB" sz="1150" kern="1200" spc="0" baseline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  <a:tabLst/>
              <a:defRPr lang="en-GB" sz="1150" kern="1200" spc="0" baseline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  <a:tabLst/>
              <a:defRPr lang="en-GB" sz="1150" kern="1200" spc="0" baseline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0" indent="0" algn="l" defTabSz="914400" rtl="0" eaLnBrk="1" latinLnBrk="0" hangingPunct="1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  <a:tabLst/>
              <a:defRPr lang="en-GB" sz="1150" kern="1200" spc="0" baseline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  <a:tabLst/>
              <a:defRPr lang="en-GB" sz="1150" kern="1200" spc="0" baseline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BF46656-EDC9-A446-B733-34D2530A42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367" y="6301078"/>
            <a:ext cx="1491662" cy="4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42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6C8F8-3E0F-4C44-A9AE-1E7A1AB2E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AD3511-B418-EE43-BEAA-73EB8106D6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68600" y="824881"/>
            <a:ext cx="6654800" cy="5329333"/>
          </a:xfrm>
        </p:spPr>
        <p:txBody>
          <a:bodyPr lIns="0" tIns="0" rIns="0" bIns="0" anchor="ctr">
            <a:noAutofit/>
          </a:bodyPr>
          <a:lstStyle>
            <a:lvl1pPr marL="0" marR="3081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10000" kern="1200" spc="-58" baseline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2pPr>
            <a:lvl3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3pPr>
            <a:lvl4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4pPr>
            <a:lvl5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5C587C-1700-944A-8F52-6237D3E353FD}"/>
              </a:ext>
            </a:extLst>
          </p:cNvPr>
          <p:cNvGrpSpPr/>
          <p:nvPr userDrawn="1"/>
        </p:nvGrpSpPr>
        <p:grpSpPr>
          <a:xfrm>
            <a:off x="0" y="305303"/>
            <a:ext cx="12192000" cy="398477"/>
            <a:chOff x="4538444" y="318053"/>
            <a:chExt cx="2709644" cy="39847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1D99C98-0424-B248-B12E-302DA0F80BF8}"/>
                </a:ext>
              </a:extLst>
            </p:cNvPr>
            <p:cNvCxnSpPr/>
            <p:nvPr userDrawn="1"/>
          </p:nvCxnSpPr>
          <p:spPr>
            <a:xfrm>
              <a:off x="4538444" y="318053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01233C5-AC46-9E44-8F2F-E23D49830B9D}"/>
                </a:ext>
              </a:extLst>
            </p:cNvPr>
            <p:cNvCxnSpPr/>
            <p:nvPr userDrawn="1"/>
          </p:nvCxnSpPr>
          <p:spPr>
            <a:xfrm>
              <a:off x="4538444" y="716530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355C4ED-F29C-D048-9612-125CC0A8C7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9563" y="824881"/>
            <a:ext cx="2459037" cy="1981819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  <a:tabLst/>
              <a:defRPr lang="en-GB" sz="1150" kern="1200" spc="0" baseline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  <a:tabLst/>
              <a:defRPr lang="en-GB" sz="1150" kern="1200" spc="0" baseline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  <a:tabLst/>
              <a:defRPr lang="en-GB" sz="1150" kern="1200" spc="0" baseline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0" indent="0" algn="l" defTabSz="914400" rtl="0" eaLnBrk="1" latinLnBrk="0" hangingPunct="1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  <a:tabLst/>
              <a:defRPr lang="en-GB" sz="1150" kern="1200" spc="0" baseline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  <a:tabLst/>
              <a:defRPr lang="en-GB" sz="1150" kern="1200" spc="0" baseline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ACAB7D5-60D9-8C40-8A10-A70B72FB31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367" y="6301078"/>
            <a:ext cx="1491662" cy="4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96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6C8F8-3E0F-4C44-A9AE-1E7A1AB2E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8B60D-3EE4-4B42-B95B-AFB2FFF09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71602" cy="365125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3C8A1D-C690-374A-BBAF-BE150B79E8D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AD3511-B418-EE43-BEAA-73EB8106D6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1698" y="824881"/>
            <a:ext cx="7087996" cy="5329333"/>
          </a:xfrm>
        </p:spPr>
        <p:txBody>
          <a:bodyPr lIns="0" tIns="0" rIns="0" bIns="0">
            <a:noAutofit/>
          </a:bodyPr>
          <a:lstStyle>
            <a:lvl1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0" marR="308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None/>
              <a:defRPr lang="en-GB" sz="42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2pPr>
            <a:lvl3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3pPr>
            <a:lvl4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4pPr>
            <a:lvl5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5C587C-1700-944A-8F52-6237D3E353FD}"/>
              </a:ext>
            </a:extLst>
          </p:cNvPr>
          <p:cNvGrpSpPr/>
          <p:nvPr userDrawn="1"/>
        </p:nvGrpSpPr>
        <p:grpSpPr>
          <a:xfrm>
            <a:off x="0" y="305303"/>
            <a:ext cx="12192000" cy="398477"/>
            <a:chOff x="4538444" y="318053"/>
            <a:chExt cx="2709644" cy="39847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1D99C98-0424-B248-B12E-302DA0F80BF8}"/>
                </a:ext>
              </a:extLst>
            </p:cNvPr>
            <p:cNvCxnSpPr/>
            <p:nvPr userDrawn="1"/>
          </p:nvCxnSpPr>
          <p:spPr>
            <a:xfrm>
              <a:off x="4538444" y="318053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01233C5-AC46-9E44-8F2F-E23D49830B9D}"/>
                </a:ext>
              </a:extLst>
            </p:cNvPr>
            <p:cNvCxnSpPr/>
            <p:nvPr userDrawn="1"/>
          </p:nvCxnSpPr>
          <p:spPr>
            <a:xfrm>
              <a:off x="4538444" y="716530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59647024-0B38-DE40-B447-666992EAD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5526" y="6334568"/>
            <a:ext cx="1695647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fld id="{263414B6-4E29-ED45-A571-82A356036AAC}" type="datetime1">
              <a:rPr lang="en-GB" smtClean="0"/>
              <a:t>25/07/2025</a:t>
            </a:fld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2102FD4-D85F-0243-BB23-5158FA72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1175" y="6334568"/>
            <a:ext cx="2564826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ADB55DD-B6F5-2E46-9052-B9ADDEF5B1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367" y="6301078"/>
            <a:ext cx="1491662" cy="4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31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and Content">
    <p:bg>
      <p:bgPr>
        <a:solidFill>
          <a:srgbClr val="00B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6C8F8-3E0F-4C44-A9AE-1E7A1AB2E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8B60D-3EE4-4B42-B95B-AFB2FFF09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71602" cy="365125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3C8A1D-C690-374A-BBAF-BE150B79E8D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AD3511-B418-EE43-BEAA-73EB8106D6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1698" y="824881"/>
            <a:ext cx="7087996" cy="5329333"/>
          </a:xfrm>
        </p:spPr>
        <p:txBody>
          <a:bodyPr lIns="0" tIns="0" rIns="0" bIns="0">
            <a:noAutofit/>
          </a:bodyPr>
          <a:lstStyle>
            <a:lvl1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0" marR="308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None/>
              <a:defRPr lang="en-GB" sz="42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2pPr>
            <a:lvl3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3pPr>
            <a:lvl4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4pPr>
            <a:lvl5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5C587C-1700-944A-8F52-6237D3E353FD}"/>
              </a:ext>
            </a:extLst>
          </p:cNvPr>
          <p:cNvGrpSpPr/>
          <p:nvPr userDrawn="1"/>
        </p:nvGrpSpPr>
        <p:grpSpPr>
          <a:xfrm>
            <a:off x="0" y="305303"/>
            <a:ext cx="12192000" cy="398477"/>
            <a:chOff x="4538444" y="318053"/>
            <a:chExt cx="2709644" cy="39847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1D99C98-0424-B248-B12E-302DA0F80BF8}"/>
                </a:ext>
              </a:extLst>
            </p:cNvPr>
            <p:cNvCxnSpPr/>
            <p:nvPr userDrawn="1"/>
          </p:nvCxnSpPr>
          <p:spPr>
            <a:xfrm>
              <a:off x="4538444" y="318053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01233C5-AC46-9E44-8F2F-E23D49830B9D}"/>
                </a:ext>
              </a:extLst>
            </p:cNvPr>
            <p:cNvCxnSpPr/>
            <p:nvPr userDrawn="1"/>
          </p:nvCxnSpPr>
          <p:spPr>
            <a:xfrm>
              <a:off x="4538444" y="716530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59647024-0B38-DE40-B447-666992EAD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5526" y="6334568"/>
            <a:ext cx="1695647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fld id="{4FD11869-2CAD-924A-B68E-9CA278F109C0}" type="datetime1">
              <a:rPr lang="en-GB" smtClean="0"/>
              <a:t>25/07/2025</a:t>
            </a:fld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2102FD4-D85F-0243-BB23-5158FA72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1175" y="6334568"/>
            <a:ext cx="2564826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1348C67-86CC-B740-B6C8-079D8C3C3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367" y="6301078"/>
            <a:ext cx="1491662" cy="4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95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6C8F8-3E0F-4C44-A9AE-1E7A1AB2E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8B60D-3EE4-4B42-B95B-AFB2FFF09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71602" cy="365125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3C8A1D-C690-374A-BBAF-BE150B79E8D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AD3511-B418-EE43-BEAA-73EB8106D6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1698" y="824881"/>
            <a:ext cx="7087996" cy="5329333"/>
          </a:xfrm>
        </p:spPr>
        <p:txBody>
          <a:bodyPr lIns="0" tIns="0" rIns="0" bIns="0">
            <a:noAutofit/>
          </a:bodyPr>
          <a:lstStyle>
            <a:lvl1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0" marR="308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None/>
              <a:defRPr lang="en-GB" sz="42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2pPr>
            <a:lvl3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3pPr>
            <a:lvl4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4pPr>
            <a:lvl5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5C587C-1700-944A-8F52-6237D3E353FD}"/>
              </a:ext>
            </a:extLst>
          </p:cNvPr>
          <p:cNvGrpSpPr/>
          <p:nvPr userDrawn="1"/>
        </p:nvGrpSpPr>
        <p:grpSpPr>
          <a:xfrm>
            <a:off x="0" y="305303"/>
            <a:ext cx="12192000" cy="398477"/>
            <a:chOff x="4538444" y="318053"/>
            <a:chExt cx="2709644" cy="39847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1D99C98-0424-B248-B12E-302DA0F80BF8}"/>
                </a:ext>
              </a:extLst>
            </p:cNvPr>
            <p:cNvCxnSpPr/>
            <p:nvPr userDrawn="1"/>
          </p:nvCxnSpPr>
          <p:spPr>
            <a:xfrm>
              <a:off x="4538444" y="318053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01233C5-AC46-9E44-8F2F-E23D49830B9D}"/>
                </a:ext>
              </a:extLst>
            </p:cNvPr>
            <p:cNvCxnSpPr/>
            <p:nvPr userDrawn="1"/>
          </p:nvCxnSpPr>
          <p:spPr>
            <a:xfrm>
              <a:off x="4538444" y="716530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59647024-0B38-DE40-B447-666992EAD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5526" y="6334568"/>
            <a:ext cx="1695647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fld id="{FA011F0B-B00C-5E4F-927E-EDF4718E2998}" type="datetime1">
              <a:rPr lang="en-GB" smtClean="0"/>
              <a:t>25/07/2025</a:t>
            </a:fld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2102FD4-D85F-0243-BB23-5158FA72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1175" y="6334568"/>
            <a:ext cx="2564826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F4EE6CF-6194-F64A-A78A-1A963DE0F6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367" y="6301078"/>
            <a:ext cx="1491662" cy="4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74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6C8F8-3E0F-4C44-A9AE-1E7A1AB2E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8B60D-3EE4-4B42-B95B-AFB2FFF09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71602" cy="365125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3C8A1D-C690-374A-BBAF-BE150B79E8D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AD3511-B418-EE43-BEAA-73EB8106D6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1698" y="824881"/>
            <a:ext cx="7087996" cy="5329333"/>
          </a:xfrm>
        </p:spPr>
        <p:txBody>
          <a:bodyPr lIns="0" tIns="0" rIns="0" bIns="0">
            <a:noAutofit/>
          </a:bodyPr>
          <a:lstStyle>
            <a:lvl1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0" marR="308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None/>
              <a:defRPr lang="en-GB" sz="42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2pPr>
            <a:lvl3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3pPr>
            <a:lvl4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4pPr>
            <a:lvl5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5C587C-1700-944A-8F52-6237D3E353FD}"/>
              </a:ext>
            </a:extLst>
          </p:cNvPr>
          <p:cNvGrpSpPr/>
          <p:nvPr userDrawn="1"/>
        </p:nvGrpSpPr>
        <p:grpSpPr>
          <a:xfrm>
            <a:off x="0" y="305303"/>
            <a:ext cx="12192000" cy="398477"/>
            <a:chOff x="4538444" y="318053"/>
            <a:chExt cx="2709644" cy="39847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1D99C98-0424-B248-B12E-302DA0F80BF8}"/>
                </a:ext>
              </a:extLst>
            </p:cNvPr>
            <p:cNvCxnSpPr/>
            <p:nvPr userDrawn="1"/>
          </p:nvCxnSpPr>
          <p:spPr>
            <a:xfrm>
              <a:off x="4538444" y="318053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01233C5-AC46-9E44-8F2F-E23D49830B9D}"/>
                </a:ext>
              </a:extLst>
            </p:cNvPr>
            <p:cNvCxnSpPr/>
            <p:nvPr userDrawn="1"/>
          </p:nvCxnSpPr>
          <p:spPr>
            <a:xfrm>
              <a:off x="4538444" y="716530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59647024-0B38-DE40-B447-666992EAD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5526" y="6334568"/>
            <a:ext cx="1695647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fld id="{6FDCB8A7-D8C1-474B-BC64-182DA03CFE44}" type="datetime1">
              <a:rPr lang="en-GB" smtClean="0"/>
              <a:t>25/07/2025</a:t>
            </a:fld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2102FD4-D85F-0243-BB23-5158FA72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1175" y="6334568"/>
            <a:ext cx="2564826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EAD88DC-91E8-8240-B22F-7F700A7837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367" y="6301078"/>
            <a:ext cx="1491662" cy="4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49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6C8F8-3E0F-4C44-A9AE-1E7A1AB2E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8B60D-3EE4-4B42-B95B-AFB2FFF09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71602" cy="365125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3C8A1D-C690-374A-BBAF-BE150B79E8D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AD3511-B418-EE43-BEAA-73EB8106D6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9798" y="929379"/>
            <a:ext cx="10499936" cy="355581"/>
          </a:xfrm>
        </p:spPr>
        <p:txBody>
          <a:bodyPr lIns="0" tIns="0" rIns="0" bIns="0">
            <a:normAutofit/>
          </a:bodyPr>
          <a:lstStyle>
            <a:lvl1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2500" kern="1200" spc="-9" baseline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2pPr>
            <a:lvl3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3pPr>
            <a:lvl4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4pPr>
            <a:lvl5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5C587C-1700-944A-8F52-6237D3E353FD}"/>
              </a:ext>
            </a:extLst>
          </p:cNvPr>
          <p:cNvGrpSpPr/>
          <p:nvPr userDrawn="1"/>
        </p:nvGrpSpPr>
        <p:grpSpPr>
          <a:xfrm>
            <a:off x="0" y="305303"/>
            <a:ext cx="12192000" cy="398477"/>
            <a:chOff x="4538444" y="318053"/>
            <a:chExt cx="2709644" cy="39847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1D99C98-0424-B248-B12E-302DA0F80BF8}"/>
                </a:ext>
              </a:extLst>
            </p:cNvPr>
            <p:cNvCxnSpPr/>
            <p:nvPr userDrawn="1"/>
          </p:nvCxnSpPr>
          <p:spPr>
            <a:xfrm>
              <a:off x="4538444" y="318053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01233C5-AC46-9E44-8F2F-E23D49830B9D}"/>
                </a:ext>
              </a:extLst>
            </p:cNvPr>
            <p:cNvCxnSpPr/>
            <p:nvPr userDrawn="1"/>
          </p:nvCxnSpPr>
          <p:spPr>
            <a:xfrm>
              <a:off x="4538444" y="716530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59647024-0B38-DE40-B447-666992EAD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5526" y="6334568"/>
            <a:ext cx="1695647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fld id="{F2EF27EE-57C3-2044-A567-50057F3ACB4F}" type="datetime1">
              <a:rPr lang="en-GB" smtClean="0"/>
              <a:t>25/07/2025</a:t>
            </a:fld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2102FD4-D85F-0243-BB23-5158FA72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1175" y="6334568"/>
            <a:ext cx="2564826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55F15E7A-8C2A-4D49-9C28-B32F43AB88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367" y="6301078"/>
            <a:ext cx="1491662" cy="4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18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6C8F8-3E0F-4C44-A9AE-1E7A1AB2E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8B60D-3EE4-4B42-B95B-AFB2FFF09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71602" cy="365125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23C8A1D-C690-374A-BBAF-BE150B79E8D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AD3511-B418-EE43-BEAA-73EB8106D6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9798" y="929379"/>
            <a:ext cx="10499936" cy="355581"/>
          </a:xfrm>
        </p:spPr>
        <p:txBody>
          <a:bodyPr lIns="0" tIns="0" rIns="0" bIns="0">
            <a:normAutofit/>
          </a:bodyPr>
          <a:lstStyle>
            <a:lvl1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2500" kern="1200" spc="-9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2pPr>
            <a:lvl3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3pPr>
            <a:lvl4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4pPr>
            <a:lvl5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59647024-0B38-DE40-B447-666992EAD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5526" y="6334568"/>
            <a:ext cx="1695647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fld id="{37AE9C42-4360-7346-8253-720261CBF977}" type="datetime1">
              <a:rPr lang="en-GB" smtClean="0"/>
              <a:t>25/07/2025</a:t>
            </a:fld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2102FD4-D85F-0243-BB23-5158FA72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1175" y="6334568"/>
            <a:ext cx="2564826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40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qua">
    <p:bg>
      <p:bgPr>
        <a:solidFill>
          <a:srgbClr val="00B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bject 22">
            <a:extLst>
              <a:ext uri="{FF2B5EF4-FFF2-40B4-BE49-F238E27FC236}">
                <a16:creationId xmlns:a16="http://schemas.microsoft.com/office/drawing/2014/main" id="{3A812725-A765-7446-935C-AF297F7BBBE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09796" y="3016434"/>
            <a:ext cx="11557369" cy="256381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6000" baseline="0">
                <a:solidFill>
                  <a:schemeClr val="bg2"/>
                </a:solidFill>
              </a:defRPr>
            </a:lvl1pPr>
          </a:lstStyle>
          <a:p>
            <a:pPr marL="7702" marR="3081">
              <a:lnSpc>
                <a:spcPts val="6501"/>
              </a:lnSpc>
              <a:spcBef>
                <a:spcPts val="819"/>
              </a:spcBef>
            </a:pPr>
            <a:r>
              <a:rPr lang="en-GB" sz="6004" spc="-76"/>
              <a:t>Presentation title</a:t>
            </a:r>
            <a:endParaRPr sz="6004"/>
          </a:p>
        </p:txBody>
      </p:sp>
      <p:sp>
        <p:nvSpPr>
          <p:cNvPr id="78" name="object 23">
            <a:extLst>
              <a:ext uri="{FF2B5EF4-FFF2-40B4-BE49-F238E27FC236}">
                <a16:creationId xmlns:a16="http://schemas.microsoft.com/office/drawing/2014/main" id="{9627D275-D64E-B04D-A318-D4A3D7DD6792}"/>
              </a:ext>
            </a:extLst>
          </p:cNvPr>
          <p:cNvSpPr/>
          <p:nvPr userDrawn="1"/>
        </p:nvSpPr>
        <p:spPr>
          <a:xfrm>
            <a:off x="317500" y="3016434"/>
            <a:ext cx="11557369" cy="0"/>
          </a:xfrm>
          <a:custGeom>
            <a:avLst/>
            <a:gdLst/>
            <a:ahLst/>
            <a:cxnLst/>
            <a:rect l="l" t="t" r="r" b="b"/>
            <a:pathLst>
              <a:path w="19057620">
                <a:moveTo>
                  <a:pt x="0" y="0"/>
                </a:moveTo>
                <a:lnTo>
                  <a:pt x="19057011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79" name="object 24">
            <a:extLst>
              <a:ext uri="{FF2B5EF4-FFF2-40B4-BE49-F238E27FC236}">
                <a16:creationId xmlns:a16="http://schemas.microsoft.com/office/drawing/2014/main" id="{E7AFC72E-D21F-BB49-901B-34CE37001F0B}"/>
              </a:ext>
            </a:extLst>
          </p:cNvPr>
          <p:cNvSpPr/>
          <p:nvPr userDrawn="1"/>
        </p:nvSpPr>
        <p:spPr>
          <a:xfrm>
            <a:off x="317500" y="5659541"/>
            <a:ext cx="11557369" cy="0"/>
          </a:xfrm>
          <a:custGeom>
            <a:avLst/>
            <a:gdLst/>
            <a:ahLst/>
            <a:cxnLst/>
            <a:rect l="l" t="t" r="r" b="b"/>
            <a:pathLst>
              <a:path w="19057620">
                <a:moveTo>
                  <a:pt x="0" y="0"/>
                </a:moveTo>
                <a:lnTo>
                  <a:pt x="19057011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194FBB1-9994-594D-B4FE-5C838120BB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9797" y="6183199"/>
            <a:ext cx="1252304" cy="359904"/>
          </a:xfrm>
        </p:spPr>
        <p:txBody>
          <a:bodyPr lIns="0" tIns="0" rIns="0" bIns="0" anchor="t"/>
          <a:lstStyle>
            <a:lvl1pPr marL="7702" algn="l" defTabSz="914400" rtl="0" eaLnBrk="1" latinLnBrk="0" hangingPunct="1">
              <a:defRPr lang="en-GB" sz="1243" kern="1200" spc="-36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fld id="{04106910-2FF3-8B45-A5FF-221A098DA9FE}" type="datetime1">
              <a:rPr lang="en-GB" smtClean="0"/>
              <a:t>25/07/2025</a:t>
            </a:fld>
            <a:endParaRPr lang="en-GB"/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E525535E-EFCC-0B41-851E-9EBA858A3E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7500" y="5738809"/>
            <a:ext cx="7747000" cy="3651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  <a:lvl3pPr marL="914400" indent="0">
              <a:buNone/>
              <a:defRPr sz="1200">
                <a:solidFill>
                  <a:schemeClr val="bg2"/>
                </a:solidFill>
              </a:defRPr>
            </a:lvl3pPr>
            <a:lvl4pPr marL="1371600" indent="0">
              <a:buNone/>
              <a:defRPr sz="1200">
                <a:solidFill>
                  <a:schemeClr val="bg2"/>
                </a:solidFill>
              </a:defRPr>
            </a:lvl4pPr>
            <a:lvl5pPr marL="1828800" indent="0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Subtitle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19BAF97-0239-CC41-8B63-81F465592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797" y="314898"/>
            <a:ext cx="2318400" cy="68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82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6C8F8-3E0F-4C44-A9AE-1E7A1AB2E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8B60D-3EE4-4B42-B95B-AFB2FFF09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71602" cy="365125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23C8A1D-C690-374A-BBAF-BE150B79E8D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59647024-0B38-DE40-B447-666992EAD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5526" y="6334568"/>
            <a:ext cx="1695647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fld id="{CD878C22-A3A8-EC47-9678-58EEAD86EA42}" type="datetime1">
              <a:rPr lang="en-GB" smtClean="0"/>
              <a:t>25/07/2025</a:t>
            </a:fld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2102FD4-D85F-0243-BB23-5158FA72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1175" y="6334568"/>
            <a:ext cx="2564826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51C52A-99F9-6848-A104-801F3DD84E5A}"/>
              </a:ext>
            </a:extLst>
          </p:cNvPr>
          <p:cNvGrpSpPr/>
          <p:nvPr userDrawn="1"/>
        </p:nvGrpSpPr>
        <p:grpSpPr>
          <a:xfrm>
            <a:off x="309798" y="1067478"/>
            <a:ext cx="5722847" cy="1523081"/>
            <a:chOff x="317501" y="1067478"/>
            <a:chExt cx="5715144" cy="1523081"/>
          </a:xfrm>
        </p:grpSpPr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64ACE531-EB2F-6847-90B5-B7582EC379A6}"/>
                </a:ext>
              </a:extLst>
            </p:cNvPr>
            <p:cNvSpPr/>
            <p:nvPr userDrawn="1"/>
          </p:nvSpPr>
          <p:spPr>
            <a:xfrm>
              <a:off x="317501" y="1067478"/>
              <a:ext cx="5715144" cy="0"/>
            </a:xfrm>
            <a:custGeom>
              <a:avLst/>
              <a:gdLst/>
              <a:ahLst/>
              <a:cxnLst/>
              <a:rect l="l" t="t" r="r" b="b"/>
              <a:pathLst>
                <a:path w="9424035">
                  <a:moveTo>
                    <a:pt x="0" y="0"/>
                  </a:moveTo>
                  <a:lnTo>
                    <a:pt x="9423796" y="0"/>
                  </a:lnTo>
                </a:path>
              </a:pathLst>
            </a:custGeom>
            <a:ln w="6350">
              <a:solidFill>
                <a:srgbClr val="051426"/>
              </a:solidFill>
            </a:ln>
          </p:spPr>
          <p:txBody>
            <a:bodyPr wrap="square" lIns="0" tIns="0" rIns="0" bIns="0" rtlCol="0"/>
            <a:lstStyle/>
            <a:p>
              <a:endParaRPr sz="662"/>
            </a:p>
          </p:txBody>
        </p:sp>
        <p:sp>
          <p:nvSpPr>
            <p:cNvPr id="10" name="object 24">
              <a:extLst>
                <a:ext uri="{FF2B5EF4-FFF2-40B4-BE49-F238E27FC236}">
                  <a16:creationId xmlns:a16="http://schemas.microsoft.com/office/drawing/2014/main" id="{8CE4EE00-5005-5F45-8900-028744BFB846}"/>
                </a:ext>
              </a:extLst>
            </p:cNvPr>
            <p:cNvSpPr/>
            <p:nvPr userDrawn="1"/>
          </p:nvSpPr>
          <p:spPr>
            <a:xfrm>
              <a:off x="317501" y="2590559"/>
              <a:ext cx="5715144" cy="0"/>
            </a:xfrm>
            <a:custGeom>
              <a:avLst/>
              <a:gdLst/>
              <a:ahLst/>
              <a:cxnLst/>
              <a:rect l="l" t="t" r="r" b="b"/>
              <a:pathLst>
                <a:path w="9424035">
                  <a:moveTo>
                    <a:pt x="0" y="0"/>
                  </a:moveTo>
                  <a:lnTo>
                    <a:pt x="9423796" y="0"/>
                  </a:lnTo>
                </a:path>
              </a:pathLst>
            </a:custGeom>
            <a:ln w="6350">
              <a:solidFill>
                <a:srgbClr val="051426"/>
              </a:solidFill>
            </a:ln>
          </p:spPr>
          <p:txBody>
            <a:bodyPr wrap="square" lIns="0" tIns="0" rIns="0" bIns="0" rtlCol="0"/>
            <a:lstStyle/>
            <a:p>
              <a:endParaRPr sz="662"/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92EAAA7-1C4C-0744-B048-00005AF4BC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33165" y="1041165"/>
            <a:ext cx="4741335" cy="5435600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1FC261C-9FA9-3848-889B-C614AFA3EC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9798" y="1206266"/>
            <a:ext cx="2700000" cy="1326316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lang="en-GB" sz="1152" b="1" kern="1200" spc="-3" baseline="0" dirty="0" smtClean="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  <a:lvl2pPr marL="0" marR="3081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None/>
              <a:defRPr lang="en-GB" sz="100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71450" marR="3081" indent="-171450" algn="l" defTabSz="914400" rtl="0" eaLnBrk="1" latinLnBrk="0" hangingPunct="1">
              <a:lnSpc>
                <a:spcPct val="105000"/>
              </a:lnSpc>
              <a:spcBef>
                <a:spcPts val="0"/>
              </a:spcBef>
              <a:buNone/>
              <a:defRPr lang="en-GB" sz="100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marR="3081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None/>
              <a:defRPr lang="en-GB" sz="1001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marR="3081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None/>
              <a:defRPr lang="en-GB" sz="1001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marL="88900" marR="3081" lvl="2" indent="-88900" algn="l" defTabSz="914400" rtl="0" eaLnBrk="1" latinLnBrk="0" hangingPunct="1">
              <a:lnSpc>
                <a:spcPct val="105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</a:pPr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9648843-38FB-6041-8DF3-3F00BD76EF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9798" y="2756285"/>
            <a:ext cx="2700000" cy="3354580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lang="en-GB" sz="1152" b="1" kern="1200" spc="-3" baseline="0" dirty="0" smtClean="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  <a:lvl2pPr marL="0" marR="3081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None/>
              <a:defRPr lang="en-GB" sz="100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8900" marR="3081" indent="-88900" algn="l" defTabSz="914400" rtl="0" eaLnBrk="1" latinLnBrk="0" hangingPunct="1">
              <a:lnSpc>
                <a:spcPct val="105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lang="en-GB" sz="100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marR="3081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None/>
              <a:defRPr lang="en-GB" sz="1001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marR="3081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None/>
              <a:defRPr lang="en-GB" sz="1001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56A5AF2-8DD6-FB4C-AD8F-6F26413FA2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32645" y="2756285"/>
            <a:ext cx="2700000" cy="3354580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lang="en-GB" sz="1152" b="1" kern="1200" spc="-3" baseline="0" dirty="0" smtClean="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  <a:lvl2pPr marL="0" marR="3081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None/>
              <a:defRPr lang="en-GB" sz="100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8900" marR="3081" indent="-88900" algn="l" defTabSz="914400" rtl="0" eaLnBrk="1" latinLnBrk="0" hangingPunct="1">
              <a:lnSpc>
                <a:spcPct val="105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lang="en-GB" sz="100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marR="3081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None/>
              <a:defRPr lang="en-GB" sz="1001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marR="3081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None/>
              <a:defRPr lang="en-GB" sz="1001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4789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6C8F8-3E0F-4C44-A9AE-1E7A1AB2E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8B60D-3EE4-4B42-B95B-AFB2FFF09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71602" cy="365125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23C8A1D-C690-374A-BBAF-BE150B79E8D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59647024-0B38-DE40-B447-666992EAD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5526" y="6334568"/>
            <a:ext cx="1695647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fld id="{2F5373A5-ED1F-BE46-BA73-5D931EE9D5BB}" type="datetime1">
              <a:rPr lang="en-GB" smtClean="0"/>
              <a:t>25/07/2025</a:t>
            </a:fld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2102FD4-D85F-0243-BB23-5158FA72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1175" y="6334568"/>
            <a:ext cx="2564826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424C9-F7C2-2440-BB98-7AA5ADFB8C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9798" y="1085496"/>
            <a:ext cx="2897139" cy="5023135"/>
          </a:xfrm>
          <a:solidFill>
            <a:schemeClr val="accent1"/>
          </a:solidFill>
        </p:spPr>
        <p:txBody>
          <a:bodyPr lIns="144000" tIns="216000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11113" indent="0">
              <a:buNone/>
              <a:tabLst/>
              <a:defRPr sz="1800">
                <a:solidFill>
                  <a:schemeClr val="bg2"/>
                </a:solidFill>
              </a:defRPr>
            </a:lvl2pPr>
            <a:lvl3pPr marL="11113" indent="0">
              <a:buNone/>
              <a:tabLst/>
              <a:defRPr sz="1800">
                <a:solidFill>
                  <a:schemeClr val="bg2"/>
                </a:solidFill>
              </a:defRPr>
            </a:lvl3pPr>
            <a:lvl4pPr marL="11113" indent="0">
              <a:buNone/>
              <a:tabLst/>
              <a:defRPr sz="1800">
                <a:solidFill>
                  <a:schemeClr val="bg2"/>
                </a:solidFill>
              </a:defRPr>
            </a:lvl4pPr>
            <a:lvl5pPr marL="11113" indent="0">
              <a:buNone/>
              <a:tabLst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C540CB8-8585-DE4B-973E-EA081D3581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05179" y="1085496"/>
            <a:ext cx="2897139" cy="5023135"/>
          </a:xfrm>
          <a:solidFill>
            <a:schemeClr val="accent2"/>
          </a:solidFill>
        </p:spPr>
        <p:txBody>
          <a:bodyPr lIns="144000" tIns="216000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11113" indent="0">
              <a:buNone/>
              <a:tabLst/>
              <a:defRPr sz="1800">
                <a:solidFill>
                  <a:schemeClr val="bg2"/>
                </a:solidFill>
              </a:defRPr>
            </a:lvl2pPr>
            <a:lvl3pPr marL="11113" indent="0">
              <a:buNone/>
              <a:tabLst/>
              <a:defRPr sz="1800">
                <a:solidFill>
                  <a:schemeClr val="bg2"/>
                </a:solidFill>
              </a:defRPr>
            </a:lvl3pPr>
            <a:lvl4pPr marL="11113" indent="0">
              <a:buNone/>
              <a:tabLst/>
              <a:defRPr sz="1800">
                <a:solidFill>
                  <a:schemeClr val="bg2"/>
                </a:solidFill>
              </a:defRPr>
            </a:lvl4pPr>
            <a:lvl5pPr marL="11113" indent="0">
              <a:buNone/>
              <a:tabLst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70A3AB0-36B6-1A4D-8ABC-DD91E11CE4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00560" y="1085496"/>
            <a:ext cx="2897139" cy="5023135"/>
          </a:xfrm>
          <a:solidFill>
            <a:schemeClr val="tx1"/>
          </a:solidFill>
        </p:spPr>
        <p:txBody>
          <a:bodyPr lIns="144000" tIns="216000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11113" indent="0">
              <a:buNone/>
              <a:tabLst/>
              <a:defRPr sz="1800">
                <a:solidFill>
                  <a:schemeClr val="bg2"/>
                </a:solidFill>
              </a:defRPr>
            </a:lvl2pPr>
            <a:lvl3pPr marL="11113" indent="0">
              <a:buNone/>
              <a:tabLst/>
              <a:defRPr sz="1800">
                <a:solidFill>
                  <a:schemeClr val="bg2"/>
                </a:solidFill>
              </a:defRPr>
            </a:lvl3pPr>
            <a:lvl4pPr marL="11113" indent="0">
              <a:buNone/>
              <a:tabLst/>
              <a:defRPr sz="1800">
                <a:solidFill>
                  <a:schemeClr val="bg2"/>
                </a:solidFill>
              </a:defRPr>
            </a:lvl4pPr>
            <a:lvl5pPr marL="11113" indent="0">
              <a:buNone/>
              <a:tabLst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CAE425FF-8327-9B44-86DE-348A9C8700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95941" y="1085496"/>
            <a:ext cx="2897139" cy="5023135"/>
          </a:xfrm>
          <a:solidFill>
            <a:srgbClr val="00B4AC"/>
          </a:solidFill>
        </p:spPr>
        <p:txBody>
          <a:bodyPr lIns="144000" tIns="216000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11113" indent="0">
              <a:buNone/>
              <a:tabLst/>
              <a:defRPr sz="1800">
                <a:solidFill>
                  <a:schemeClr val="bg2"/>
                </a:solidFill>
              </a:defRPr>
            </a:lvl2pPr>
            <a:lvl3pPr marL="11113" indent="0">
              <a:buNone/>
              <a:tabLst/>
              <a:defRPr sz="1800">
                <a:solidFill>
                  <a:schemeClr val="bg2"/>
                </a:solidFill>
              </a:defRPr>
            </a:lvl3pPr>
            <a:lvl4pPr marL="11113" indent="0">
              <a:buNone/>
              <a:tabLst/>
              <a:defRPr sz="1800">
                <a:solidFill>
                  <a:schemeClr val="bg2"/>
                </a:solidFill>
              </a:defRPr>
            </a:lvl4pPr>
            <a:lvl5pPr marL="11113" indent="0">
              <a:buNone/>
              <a:tabLst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7495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vider Slid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0785AF5-6575-574C-AFDC-AC81482D5D84}"/>
              </a:ext>
            </a:extLst>
          </p:cNvPr>
          <p:cNvGrpSpPr/>
          <p:nvPr userDrawn="1"/>
        </p:nvGrpSpPr>
        <p:grpSpPr>
          <a:xfrm>
            <a:off x="0" y="305303"/>
            <a:ext cx="12192000" cy="398477"/>
            <a:chOff x="4538444" y="318053"/>
            <a:chExt cx="2709644" cy="39847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4971544-0511-5C4B-B36B-98710369EDD4}"/>
                </a:ext>
              </a:extLst>
            </p:cNvPr>
            <p:cNvCxnSpPr/>
            <p:nvPr userDrawn="1"/>
          </p:nvCxnSpPr>
          <p:spPr>
            <a:xfrm>
              <a:off x="4538444" y="318053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088A308-A2B9-884B-9F9D-E4A0CA0B0E80}"/>
                </a:ext>
              </a:extLst>
            </p:cNvPr>
            <p:cNvCxnSpPr/>
            <p:nvPr userDrawn="1"/>
          </p:nvCxnSpPr>
          <p:spPr>
            <a:xfrm>
              <a:off x="4538444" y="716530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96CDAE2-5827-F546-AE4F-3D60D7010E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11200"/>
            <a:ext cx="8985249" cy="6146800"/>
          </a:xfrm>
        </p:spPr>
        <p:txBody>
          <a:bodyPr anchor="ctr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372F08B-62B7-314E-8B22-09ACD2520B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5526" y="6334568"/>
            <a:ext cx="1695647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fld id="{B7F64D74-41E8-5041-A04D-58A61D5EF2D4}" type="datetime1">
              <a:rPr lang="en-GB" smtClean="0"/>
              <a:t>25/07/2025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84B6D05-B365-684D-8A64-62FEA5410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1175" y="6334568"/>
            <a:ext cx="2564826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EC79FA5-AFA9-1B46-B69B-06BA3155D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B1A4079-9736-9444-9F76-CF919E03D9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367" y="6301078"/>
            <a:ext cx="1491662" cy="4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5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vider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0785AF5-6575-574C-AFDC-AC81482D5D84}"/>
              </a:ext>
            </a:extLst>
          </p:cNvPr>
          <p:cNvGrpSpPr/>
          <p:nvPr userDrawn="1"/>
        </p:nvGrpSpPr>
        <p:grpSpPr>
          <a:xfrm>
            <a:off x="0" y="305303"/>
            <a:ext cx="12192000" cy="398477"/>
            <a:chOff x="4538444" y="318053"/>
            <a:chExt cx="2709644" cy="39847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4971544-0511-5C4B-B36B-98710369EDD4}"/>
                </a:ext>
              </a:extLst>
            </p:cNvPr>
            <p:cNvCxnSpPr/>
            <p:nvPr userDrawn="1"/>
          </p:nvCxnSpPr>
          <p:spPr>
            <a:xfrm>
              <a:off x="4538444" y="318053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088A308-A2B9-884B-9F9D-E4A0CA0B0E80}"/>
                </a:ext>
              </a:extLst>
            </p:cNvPr>
            <p:cNvCxnSpPr/>
            <p:nvPr userDrawn="1"/>
          </p:nvCxnSpPr>
          <p:spPr>
            <a:xfrm>
              <a:off x="4538444" y="716530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96CDAE2-5827-F546-AE4F-3D60D7010E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17551"/>
            <a:ext cx="8985249" cy="6140450"/>
          </a:xfrm>
        </p:spPr>
        <p:txBody>
          <a:bodyPr anchor="ctr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372F08B-62B7-314E-8B22-09ACD2520B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5526" y="6334568"/>
            <a:ext cx="1695647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fld id="{FC4FC904-B30B-584F-B373-B2418659CF3C}" type="datetime1">
              <a:rPr lang="en-GB" smtClean="0"/>
              <a:t>25/07/2025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84B6D05-B365-684D-8A64-62FEA5410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1175" y="6334568"/>
            <a:ext cx="2564826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EC79FA5-AFA9-1B46-B69B-06BA3155D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A873AAC-B860-0247-A173-3A3FE6EB00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367" y="6301078"/>
            <a:ext cx="1491662" cy="4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33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vider Slide 3">
    <p:bg>
      <p:bgPr>
        <a:solidFill>
          <a:srgbClr val="00B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0785AF5-6575-574C-AFDC-AC81482D5D84}"/>
              </a:ext>
            </a:extLst>
          </p:cNvPr>
          <p:cNvGrpSpPr/>
          <p:nvPr userDrawn="1"/>
        </p:nvGrpSpPr>
        <p:grpSpPr>
          <a:xfrm>
            <a:off x="0" y="305303"/>
            <a:ext cx="12192000" cy="398477"/>
            <a:chOff x="4538444" y="318053"/>
            <a:chExt cx="2709644" cy="39847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4971544-0511-5C4B-B36B-98710369EDD4}"/>
                </a:ext>
              </a:extLst>
            </p:cNvPr>
            <p:cNvCxnSpPr/>
            <p:nvPr userDrawn="1"/>
          </p:nvCxnSpPr>
          <p:spPr>
            <a:xfrm>
              <a:off x="4538444" y="318053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088A308-A2B9-884B-9F9D-E4A0CA0B0E80}"/>
                </a:ext>
              </a:extLst>
            </p:cNvPr>
            <p:cNvCxnSpPr/>
            <p:nvPr userDrawn="1"/>
          </p:nvCxnSpPr>
          <p:spPr>
            <a:xfrm>
              <a:off x="4538444" y="716530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96CDAE2-5827-F546-AE4F-3D60D7010E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17551"/>
            <a:ext cx="8985249" cy="6140450"/>
          </a:xfrm>
        </p:spPr>
        <p:txBody>
          <a:bodyPr anchor="ctr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372F08B-62B7-314E-8B22-09ACD2520B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5526" y="6334568"/>
            <a:ext cx="1695647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fld id="{12CB1D1D-B59E-7B4F-A74E-AA188728F832}" type="datetime1">
              <a:rPr lang="en-GB" smtClean="0"/>
              <a:t>25/07/2025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84B6D05-B365-684D-8A64-62FEA5410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1175" y="6334568"/>
            <a:ext cx="2564826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EC79FA5-AFA9-1B46-B69B-06BA3155D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0771A58-4747-D340-B75D-2DAE477A04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367" y="6301078"/>
            <a:ext cx="1491662" cy="4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681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Divider Slid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0785AF5-6575-574C-AFDC-AC81482D5D84}"/>
              </a:ext>
            </a:extLst>
          </p:cNvPr>
          <p:cNvGrpSpPr/>
          <p:nvPr userDrawn="1"/>
        </p:nvGrpSpPr>
        <p:grpSpPr>
          <a:xfrm>
            <a:off x="0" y="305303"/>
            <a:ext cx="12192000" cy="398477"/>
            <a:chOff x="4538444" y="318053"/>
            <a:chExt cx="2709644" cy="39847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4971544-0511-5C4B-B36B-98710369EDD4}"/>
                </a:ext>
              </a:extLst>
            </p:cNvPr>
            <p:cNvCxnSpPr/>
            <p:nvPr userDrawn="1"/>
          </p:nvCxnSpPr>
          <p:spPr>
            <a:xfrm>
              <a:off x="4538444" y="318053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088A308-A2B9-884B-9F9D-E4A0CA0B0E80}"/>
                </a:ext>
              </a:extLst>
            </p:cNvPr>
            <p:cNvCxnSpPr/>
            <p:nvPr userDrawn="1"/>
          </p:nvCxnSpPr>
          <p:spPr>
            <a:xfrm>
              <a:off x="4538444" y="716530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96CDAE2-5827-F546-AE4F-3D60D7010E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17551"/>
            <a:ext cx="8985249" cy="6140450"/>
          </a:xfrm>
        </p:spPr>
        <p:txBody>
          <a:bodyPr anchor="ctr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372F08B-62B7-314E-8B22-09ACD2520B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5526" y="6334568"/>
            <a:ext cx="1695647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fld id="{D0482D29-4222-B041-A75D-988BBE0246A7}" type="datetime1">
              <a:rPr lang="en-GB" smtClean="0"/>
              <a:t>25/07/2025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84B6D05-B365-684D-8A64-62FEA5410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1175" y="6334568"/>
            <a:ext cx="2564826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EC79FA5-AFA9-1B46-B69B-06BA3155D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09C4A1F-1615-A244-B2B3-D1A731E7CE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367" y="6301078"/>
            <a:ext cx="1491662" cy="4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71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FA16C8F8-3E0F-4C44-A9AE-1E7A1AB2E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5F385-DF27-F844-A20C-2BF3176C5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798" y="1605492"/>
            <a:ext cx="11572404" cy="457147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  <a:lvl2pPr marL="133350" indent="-123825">
              <a:tabLst/>
              <a:defRPr sz="1800"/>
            </a:lvl2pPr>
            <a:lvl3pPr marL="9525" indent="0">
              <a:buNone/>
              <a:tabLst/>
              <a:defRPr sz="1600"/>
            </a:lvl3pPr>
            <a:lvl4pPr marL="9525" indent="0">
              <a:buNone/>
              <a:tabLst/>
              <a:defRPr sz="1400"/>
            </a:lvl4pPr>
            <a:lvl5pPr marL="9525" indent="0">
              <a:buNone/>
              <a:tabLst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80485-38B2-0047-ADF5-13342D90A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A9459-87CD-D24B-AF27-817749CAB36B}" type="datetime1">
              <a:rPr lang="en-GB" smtClean="0"/>
              <a:t>25/07/2025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C641C-FB0C-AD45-AB74-133F7A38F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8B60D-3EE4-4B42-B95B-AFB2FFF09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8A1D-C690-374A-BBAF-BE150B79E8D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1AE8D27-92AD-034F-9123-B07CCFEFB4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9798" y="929379"/>
            <a:ext cx="11572404" cy="355581"/>
          </a:xfrm>
        </p:spPr>
        <p:txBody>
          <a:bodyPr lIns="0" tIns="0" rIns="0" bIns="0">
            <a:normAutofit/>
          </a:bodyPr>
          <a:lstStyle>
            <a:lvl1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2500" kern="1200" spc="-9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2pPr>
            <a:lvl3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3pPr>
            <a:lvl4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4pPr>
            <a:lvl5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1543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753A1-4411-4D49-A1F6-70AC18AC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C9C69-D498-304D-8261-0E6AB5289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9798" y="1825625"/>
            <a:ext cx="5710002" cy="4351338"/>
          </a:xfrm>
        </p:spPr>
        <p:txBody>
          <a:bodyPr lIns="0" tIns="0" rIns="0" bIns="0">
            <a:normAutofit/>
          </a:bodyPr>
          <a:lstStyle>
            <a:lvl1pPr marL="9525" indent="0">
              <a:buNone/>
              <a:tabLst/>
              <a:defRPr sz="2000"/>
            </a:lvl1pPr>
            <a:lvl2pPr marL="9525" indent="0">
              <a:buNone/>
              <a:tabLst/>
              <a:defRPr sz="1800"/>
            </a:lvl2pPr>
            <a:lvl3pPr marL="9525" indent="0">
              <a:buNone/>
              <a:tabLst/>
              <a:defRPr sz="1600"/>
            </a:lvl3pPr>
            <a:lvl4pPr marL="9525" indent="0">
              <a:buNone/>
              <a:tabLst/>
              <a:defRPr sz="1400"/>
            </a:lvl4pPr>
            <a:lvl5pPr marL="9525" indent="0">
              <a:buNone/>
              <a:tabLst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00BF02-4B5D-5A4F-B77E-511873F23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10002" cy="4351338"/>
          </a:xfrm>
        </p:spPr>
        <p:txBody>
          <a:bodyPr lIns="0" tIns="0" rIns="0" bIns="0">
            <a:normAutofit/>
          </a:bodyPr>
          <a:lstStyle>
            <a:lvl1pPr marL="9525" indent="0">
              <a:buNone/>
              <a:tabLst/>
              <a:defRPr sz="2000"/>
            </a:lvl1pPr>
            <a:lvl2pPr marL="9525" indent="0">
              <a:buNone/>
              <a:tabLst/>
              <a:defRPr sz="1800"/>
            </a:lvl2pPr>
            <a:lvl3pPr marL="9525" indent="0">
              <a:buNone/>
              <a:tabLst/>
              <a:defRPr sz="1600"/>
            </a:lvl3pPr>
            <a:lvl4pPr marL="9525" indent="0">
              <a:buNone/>
              <a:tabLst/>
              <a:defRPr sz="1400"/>
            </a:lvl4pPr>
            <a:lvl5pPr marL="9525" indent="0">
              <a:buNone/>
              <a:tabLst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0A69F-C1E4-A745-BC3A-E0B4EE49F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F82C-9515-104A-8F0C-1F91032F2D5A}" type="datetime1">
              <a:rPr lang="en-GB" smtClean="0"/>
              <a:t>25/07/2025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6F722D-251B-E243-AAE6-BB529A8BD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2BAA9B-75F1-C04E-BFCA-A1BD4D867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8A1D-C690-374A-BBAF-BE150B79E8D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7D5CD8D-D2A5-D84C-B585-225619CCA9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9798" y="929379"/>
            <a:ext cx="11572404" cy="355581"/>
          </a:xfrm>
        </p:spPr>
        <p:txBody>
          <a:bodyPr lIns="0" tIns="0" rIns="0" bIns="0">
            <a:normAutofit/>
          </a:bodyPr>
          <a:lstStyle>
            <a:lvl1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2500" kern="1200" spc="-9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2pPr>
            <a:lvl3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3pPr>
            <a:lvl4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4pPr>
            <a:lvl5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19242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12F86-C60A-3945-A6B0-9ADAA494D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798" y="1145005"/>
            <a:ext cx="5687777" cy="823912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924686-44F2-5A49-AEEB-88131EC45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9798" y="2159000"/>
            <a:ext cx="5687777" cy="40306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D6E04D-593E-D941-9BAC-C85E6387AE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45005"/>
            <a:ext cx="5710002" cy="823912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2B40D0-C8E0-C84A-8550-FF167BCE5D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59000"/>
            <a:ext cx="5710002" cy="40306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BD753-F20B-3F42-9A7F-A03D8D05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80D1-9E73-744F-BB89-6A9D07D3DA11}" type="datetime1">
              <a:rPr lang="en-GB" smtClean="0"/>
              <a:t>25/07/2025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03B32-31F2-E648-8ABB-DD3759158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87D1B7-7655-6049-A859-32E6ABEC5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8A1D-C690-374A-BBAF-BE150B79E8D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0E052BD-54C7-2049-8E3B-37D6D1513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49348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60AC5-8DC4-3543-9731-C196D559E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6E6CC9-13D3-7242-B81C-B6438C607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1945-3EA9-094B-BA6D-E5B14B3C91F1}" type="datetime1">
              <a:rPr lang="en-GB" smtClean="0"/>
              <a:t>25/07/2025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6ECFE-675E-2B4B-B1AA-81CC18CAF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CE494-7FB6-E44D-B87C-091850A83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8A1D-C690-374A-BBAF-BE150B79E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744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c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bject 22">
            <a:extLst>
              <a:ext uri="{FF2B5EF4-FFF2-40B4-BE49-F238E27FC236}">
                <a16:creationId xmlns:a16="http://schemas.microsoft.com/office/drawing/2014/main" id="{3A812725-A765-7446-935C-AF297F7BBBE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09796" y="3016434"/>
            <a:ext cx="11557369" cy="256381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6000" baseline="0">
                <a:solidFill>
                  <a:schemeClr val="bg2"/>
                </a:solidFill>
              </a:defRPr>
            </a:lvl1pPr>
          </a:lstStyle>
          <a:p>
            <a:pPr marL="7702" marR="3081">
              <a:lnSpc>
                <a:spcPts val="6501"/>
              </a:lnSpc>
              <a:spcBef>
                <a:spcPts val="819"/>
              </a:spcBef>
            </a:pPr>
            <a:r>
              <a:rPr lang="en-GB" sz="6004" spc="-76"/>
              <a:t>Presentation title</a:t>
            </a:r>
            <a:endParaRPr sz="6004"/>
          </a:p>
        </p:txBody>
      </p:sp>
      <p:sp>
        <p:nvSpPr>
          <p:cNvPr id="78" name="object 23">
            <a:extLst>
              <a:ext uri="{FF2B5EF4-FFF2-40B4-BE49-F238E27FC236}">
                <a16:creationId xmlns:a16="http://schemas.microsoft.com/office/drawing/2014/main" id="{9627D275-D64E-B04D-A318-D4A3D7DD6792}"/>
              </a:ext>
            </a:extLst>
          </p:cNvPr>
          <p:cNvSpPr/>
          <p:nvPr userDrawn="1"/>
        </p:nvSpPr>
        <p:spPr>
          <a:xfrm>
            <a:off x="317500" y="3016434"/>
            <a:ext cx="11557369" cy="0"/>
          </a:xfrm>
          <a:custGeom>
            <a:avLst/>
            <a:gdLst/>
            <a:ahLst/>
            <a:cxnLst/>
            <a:rect l="l" t="t" r="r" b="b"/>
            <a:pathLst>
              <a:path w="19057620">
                <a:moveTo>
                  <a:pt x="0" y="0"/>
                </a:moveTo>
                <a:lnTo>
                  <a:pt x="19057011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79" name="object 24">
            <a:extLst>
              <a:ext uri="{FF2B5EF4-FFF2-40B4-BE49-F238E27FC236}">
                <a16:creationId xmlns:a16="http://schemas.microsoft.com/office/drawing/2014/main" id="{E7AFC72E-D21F-BB49-901B-34CE37001F0B}"/>
              </a:ext>
            </a:extLst>
          </p:cNvPr>
          <p:cNvSpPr/>
          <p:nvPr userDrawn="1"/>
        </p:nvSpPr>
        <p:spPr>
          <a:xfrm>
            <a:off x="317500" y="5659541"/>
            <a:ext cx="11557369" cy="0"/>
          </a:xfrm>
          <a:custGeom>
            <a:avLst/>
            <a:gdLst/>
            <a:ahLst/>
            <a:cxnLst/>
            <a:rect l="l" t="t" r="r" b="b"/>
            <a:pathLst>
              <a:path w="19057620">
                <a:moveTo>
                  <a:pt x="0" y="0"/>
                </a:moveTo>
                <a:lnTo>
                  <a:pt x="19057011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194FBB1-9994-594D-B4FE-5C838120BB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9797" y="6183199"/>
            <a:ext cx="1252304" cy="359904"/>
          </a:xfrm>
        </p:spPr>
        <p:txBody>
          <a:bodyPr lIns="0" tIns="0" rIns="0" bIns="0" anchor="t"/>
          <a:lstStyle>
            <a:lvl1pPr marL="7702" algn="l" defTabSz="914400" rtl="0" eaLnBrk="1" latinLnBrk="0" hangingPunct="1">
              <a:defRPr lang="en-GB" sz="1243" kern="1200" spc="-36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fld id="{74F9B9AC-BC3E-184B-B23C-C549220B31AC}" type="datetime1">
              <a:rPr lang="en-GB" smtClean="0"/>
              <a:t>25/07/2025</a:t>
            </a:fld>
            <a:endParaRPr lang="en-GB"/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E525535E-EFCC-0B41-851E-9EBA858A3E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7500" y="5738809"/>
            <a:ext cx="7747000" cy="3651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  <a:lvl3pPr marL="914400" indent="0">
              <a:buNone/>
              <a:defRPr sz="1200">
                <a:solidFill>
                  <a:schemeClr val="bg2"/>
                </a:solidFill>
              </a:defRPr>
            </a:lvl3pPr>
            <a:lvl4pPr marL="1371600" indent="0">
              <a:buNone/>
              <a:defRPr sz="1200">
                <a:solidFill>
                  <a:schemeClr val="bg2"/>
                </a:solidFill>
              </a:defRPr>
            </a:lvl4pPr>
            <a:lvl5pPr marL="1828800" indent="0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Subtitle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364072F-8820-F74E-AC4E-E4BB05F1BD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797" y="314898"/>
            <a:ext cx="2318400" cy="68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843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60AC5-8DC4-3543-9731-C196D559E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6E6CC9-13D3-7242-B81C-B6438C607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9055-3832-3D4D-8548-A581DCEF48C3}" type="datetime1">
              <a:rPr lang="en-GB" smtClean="0"/>
              <a:t>25/07/2025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6ECFE-675E-2B4B-B1AA-81CC18CAF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CE494-7FB6-E44D-B87C-091850A83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8A1D-C690-374A-BBAF-BE150B79E8D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F29CAB4-AF1C-7540-8ABB-4D98C90B59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9798" y="1557704"/>
            <a:ext cx="1733550" cy="173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04190B4-E130-A94A-BEB9-2F039D251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43348" y="1557704"/>
            <a:ext cx="1733550" cy="1733550"/>
          </a:xfrm>
          <a:solidFill>
            <a:schemeClr val="accent1"/>
          </a:solidFill>
        </p:spPr>
        <p:txBody>
          <a:bodyPr tIns="251999">
            <a:noAutofit/>
          </a:bodyPr>
          <a:lstStyle>
            <a:lvl1pPr marL="0" indent="0">
              <a:spcBef>
                <a:spcPts val="500"/>
              </a:spcBef>
              <a:buNone/>
              <a:tabLst/>
              <a:defRPr sz="1150">
                <a:solidFill>
                  <a:schemeClr val="bg2"/>
                </a:solidFill>
              </a:defRPr>
            </a:lvl1pPr>
            <a:lvl2pPr marL="0" indent="0">
              <a:spcBef>
                <a:spcPts val="500"/>
              </a:spcBef>
              <a:buNone/>
              <a:tabLst/>
              <a:defRPr sz="1150">
                <a:solidFill>
                  <a:schemeClr val="bg2"/>
                </a:solidFill>
              </a:defRPr>
            </a:lvl2pPr>
            <a:lvl3pPr marL="0" indent="0">
              <a:spcBef>
                <a:spcPts val="2400"/>
              </a:spcBef>
              <a:buNone/>
              <a:tabLst/>
              <a:defRPr sz="800">
                <a:solidFill>
                  <a:schemeClr val="bg2"/>
                </a:solidFill>
              </a:defRPr>
            </a:lvl3pPr>
            <a:lvl4pPr marL="1371600" indent="0">
              <a:buNone/>
              <a:defRPr sz="1150">
                <a:solidFill>
                  <a:schemeClr val="bg2"/>
                </a:solidFill>
              </a:defRPr>
            </a:lvl4pPr>
            <a:lvl5pPr marL="1828800" indent="0">
              <a:buNone/>
              <a:defRPr sz="115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First name</a:t>
            </a:r>
          </a:p>
          <a:p>
            <a:pPr lvl="1"/>
            <a:r>
              <a:rPr lang="en-GB"/>
              <a:t>Last name</a:t>
            </a:r>
          </a:p>
          <a:p>
            <a:pPr lvl="2"/>
            <a:r>
              <a:rPr lang="en-GB"/>
              <a:t>Job title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ED21A41A-63B7-C34D-9D0B-FC9A22181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18350" y="1557704"/>
            <a:ext cx="1733550" cy="173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3D6A4B64-77FB-1E4C-86CF-A2FD5D14BB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51900" y="1557704"/>
            <a:ext cx="1733550" cy="1733550"/>
          </a:xfrm>
          <a:solidFill>
            <a:schemeClr val="accent1"/>
          </a:solidFill>
        </p:spPr>
        <p:txBody>
          <a:bodyPr tIns="251999">
            <a:noAutofit/>
          </a:bodyPr>
          <a:lstStyle>
            <a:lvl1pPr marL="0" indent="0">
              <a:spcBef>
                <a:spcPts val="500"/>
              </a:spcBef>
              <a:buNone/>
              <a:tabLst/>
              <a:defRPr sz="1150">
                <a:solidFill>
                  <a:schemeClr val="bg2"/>
                </a:solidFill>
              </a:defRPr>
            </a:lvl1pPr>
            <a:lvl2pPr marL="0" indent="0">
              <a:spcBef>
                <a:spcPts val="500"/>
              </a:spcBef>
              <a:buNone/>
              <a:tabLst/>
              <a:defRPr sz="1150">
                <a:solidFill>
                  <a:schemeClr val="bg2"/>
                </a:solidFill>
              </a:defRPr>
            </a:lvl2pPr>
            <a:lvl3pPr marL="0" indent="0">
              <a:spcBef>
                <a:spcPts val="2400"/>
              </a:spcBef>
              <a:buNone/>
              <a:tabLst/>
              <a:defRPr sz="800">
                <a:solidFill>
                  <a:schemeClr val="bg2"/>
                </a:solidFill>
              </a:defRPr>
            </a:lvl3pPr>
            <a:lvl4pPr marL="1371600" indent="0">
              <a:buNone/>
              <a:defRPr sz="1150">
                <a:solidFill>
                  <a:schemeClr val="bg2"/>
                </a:solidFill>
              </a:defRPr>
            </a:lvl4pPr>
            <a:lvl5pPr marL="1828800" indent="0">
              <a:buNone/>
              <a:defRPr sz="115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First name</a:t>
            </a:r>
          </a:p>
          <a:p>
            <a:pPr lvl="1"/>
            <a:r>
              <a:rPr lang="en-GB"/>
              <a:t>Last name</a:t>
            </a:r>
          </a:p>
          <a:p>
            <a:pPr lvl="2"/>
            <a:r>
              <a:rPr lang="en-GB"/>
              <a:t>Job title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B6019427-851D-1A44-9F49-172D75933EC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15102" y="1557704"/>
            <a:ext cx="1733550" cy="173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7E92C4B-8AD1-4647-BC3A-1E0DE55FA8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48652" y="1557704"/>
            <a:ext cx="1733550" cy="1733550"/>
          </a:xfrm>
          <a:solidFill>
            <a:schemeClr val="accent1"/>
          </a:solidFill>
        </p:spPr>
        <p:txBody>
          <a:bodyPr tIns="251999">
            <a:noAutofit/>
          </a:bodyPr>
          <a:lstStyle>
            <a:lvl1pPr marL="0" indent="0">
              <a:spcBef>
                <a:spcPts val="500"/>
              </a:spcBef>
              <a:buNone/>
              <a:tabLst/>
              <a:defRPr sz="1150">
                <a:solidFill>
                  <a:schemeClr val="bg2"/>
                </a:solidFill>
              </a:defRPr>
            </a:lvl1pPr>
            <a:lvl2pPr marL="0" indent="0">
              <a:spcBef>
                <a:spcPts val="500"/>
              </a:spcBef>
              <a:buNone/>
              <a:tabLst/>
              <a:defRPr sz="1150">
                <a:solidFill>
                  <a:schemeClr val="bg2"/>
                </a:solidFill>
              </a:defRPr>
            </a:lvl2pPr>
            <a:lvl3pPr marL="0" indent="0">
              <a:spcBef>
                <a:spcPts val="2400"/>
              </a:spcBef>
              <a:buNone/>
              <a:tabLst/>
              <a:defRPr sz="800">
                <a:solidFill>
                  <a:schemeClr val="bg2"/>
                </a:solidFill>
              </a:defRPr>
            </a:lvl3pPr>
            <a:lvl4pPr marL="1371600" indent="0">
              <a:buNone/>
              <a:defRPr sz="1150">
                <a:solidFill>
                  <a:schemeClr val="bg2"/>
                </a:solidFill>
              </a:defRPr>
            </a:lvl4pPr>
            <a:lvl5pPr marL="1828800" indent="0">
              <a:buNone/>
              <a:defRPr sz="115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First name</a:t>
            </a:r>
          </a:p>
          <a:p>
            <a:pPr lvl="1"/>
            <a:r>
              <a:rPr lang="en-GB"/>
              <a:t>Last name</a:t>
            </a:r>
          </a:p>
          <a:p>
            <a:pPr lvl="2"/>
            <a:r>
              <a:rPr lang="en-GB"/>
              <a:t>Job title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01EE1498-6411-B943-9975-A1C45D94728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9798" y="3673943"/>
            <a:ext cx="1733550" cy="173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BDDBD8A4-0F16-6D40-ADF1-85BB21D5B5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43348" y="3673943"/>
            <a:ext cx="1733550" cy="1733550"/>
          </a:xfrm>
          <a:solidFill>
            <a:schemeClr val="accent1"/>
          </a:solidFill>
        </p:spPr>
        <p:txBody>
          <a:bodyPr tIns="251999">
            <a:noAutofit/>
          </a:bodyPr>
          <a:lstStyle>
            <a:lvl1pPr marL="0" indent="0">
              <a:spcBef>
                <a:spcPts val="500"/>
              </a:spcBef>
              <a:buNone/>
              <a:tabLst/>
              <a:defRPr sz="1150">
                <a:solidFill>
                  <a:schemeClr val="bg2"/>
                </a:solidFill>
              </a:defRPr>
            </a:lvl1pPr>
            <a:lvl2pPr marL="0" indent="0">
              <a:spcBef>
                <a:spcPts val="500"/>
              </a:spcBef>
              <a:buNone/>
              <a:tabLst/>
              <a:defRPr sz="1150">
                <a:solidFill>
                  <a:schemeClr val="bg2"/>
                </a:solidFill>
              </a:defRPr>
            </a:lvl2pPr>
            <a:lvl3pPr marL="0" indent="0">
              <a:spcBef>
                <a:spcPts val="2400"/>
              </a:spcBef>
              <a:buNone/>
              <a:tabLst/>
              <a:defRPr sz="800">
                <a:solidFill>
                  <a:schemeClr val="bg2"/>
                </a:solidFill>
              </a:defRPr>
            </a:lvl3pPr>
            <a:lvl4pPr marL="1371600" indent="0">
              <a:buNone/>
              <a:defRPr sz="1150">
                <a:solidFill>
                  <a:schemeClr val="bg2"/>
                </a:solidFill>
              </a:defRPr>
            </a:lvl4pPr>
            <a:lvl5pPr marL="1828800" indent="0">
              <a:buNone/>
              <a:defRPr sz="115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First name</a:t>
            </a:r>
          </a:p>
          <a:p>
            <a:pPr lvl="1"/>
            <a:r>
              <a:rPr lang="en-GB"/>
              <a:t>Last name</a:t>
            </a:r>
          </a:p>
          <a:p>
            <a:pPr lvl="2"/>
            <a:r>
              <a:rPr lang="en-GB"/>
              <a:t>Job title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5B1DE1DB-7F91-EB41-8A2E-A7ED9EA043D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418350" y="3673943"/>
            <a:ext cx="1733550" cy="173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39CA0B7D-3FA4-284D-91A9-8DEB7748104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51900" y="3673943"/>
            <a:ext cx="1733550" cy="1733550"/>
          </a:xfrm>
          <a:solidFill>
            <a:schemeClr val="accent1"/>
          </a:solidFill>
        </p:spPr>
        <p:txBody>
          <a:bodyPr tIns="251999">
            <a:noAutofit/>
          </a:bodyPr>
          <a:lstStyle>
            <a:lvl1pPr marL="0" indent="0">
              <a:spcBef>
                <a:spcPts val="500"/>
              </a:spcBef>
              <a:buNone/>
              <a:tabLst/>
              <a:defRPr sz="1150">
                <a:solidFill>
                  <a:schemeClr val="bg2"/>
                </a:solidFill>
              </a:defRPr>
            </a:lvl1pPr>
            <a:lvl2pPr marL="0" indent="0">
              <a:spcBef>
                <a:spcPts val="500"/>
              </a:spcBef>
              <a:buNone/>
              <a:tabLst/>
              <a:defRPr sz="1150">
                <a:solidFill>
                  <a:schemeClr val="bg2"/>
                </a:solidFill>
              </a:defRPr>
            </a:lvl2pPr>
            <a:lvl3pPr marL="0" indent="0">
              <a:spcBef>
                <a:spcPts val="2400"/>
              </a:spcBef>
              <a:buNone/>
              <a:tabLst/>
              <a:defRPr sz="800">
                <a:solidFill>
                  <a:schemeClr val="bg2"/>
                </a:solidFill>
              </a:defRPr>
            </a:lvl3pPr>
            <a:lvl4pPr marL="1371600" indent="0">
              <a:buNone/>
              <a:defRPr sz="1150">
                <a:solidFill>
                  <a:schemeClr val="bg2"/>
                </a:solidFill>
              </a:defRPr>
            </a:lvl4pPr>
            <a:lvl5pPr marL="1828800" indent="0">
              <a:buNone/>
              <a:defRPr sz="115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First name</a:t>
            </a:r>
          </a:p>
          <a:p>
            <a:pPr lvl="1"/>
            <a:r>
              <a:rPr lang="en-GB"/>
              <a:t>Last name</a:t>
            </a:r>
          </a:p>
          <a:p>
            <a:pPr lvl="2"/>
            <a:r>
              <a:rPr lang="en-GB"/>
              <a:t>Job title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9B8A93CA-8938-664E-A4CC-9BB3FE98245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15102" y="3673943"/>
            <a:ext cx="1733550" cy="173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44DDD62C-EFA2-F543-A265-BD9713CD62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148652" y="3673943"/>
            <a:ext cx="1733550" cy="1733550"/>
          </a:xfrm>
          <a:solidFill>
            <a:schemeClr val="accent1"/>
          </a:solidFill>
        </p:spPr>
        <p:txBody>
          <a:bodyPr tIns="251999">
            <a:noAutofit/>
          </a:bodyPr>
          <a:lstStyle>
            <a:lvl1pPr marL="0" indent="0">
              <a:spcBef>
                <a:spcPts val="500"/>
              </a:spcBef>
              <a:buNone/>
              <a:tabLst/>
              <a:defRPr sz="1150">
                <a:solidFill>
                  <a:schemeClr val="bg2"/>
                </a:solidFill>
              </a:defRPr>
            </a:lvl1pPr>
            <a:lvl2pPr marL="0" indent="0">
              <a:spcBef>
                <a:spcPts val="500"/>
              </a:spcBef>
              <a:buNone/>
              <a:tabLst/>
              <a:defRPr sz="1150">
                <a:solidFill>
                  <a:schemeClr val="bg2"/>
                </a:solidFill>
              </a:defRPr>
            </a:lvl2pPr>
            <a:lvl3pPr marL="0" indent="0">
              <a:spcBef>
                <a:spcPts val="2400"/>
              </a:spcBef>
              <a:buNone/>
              <a:tabLst/>
              <a:defRPr sz="800">
                <a:solidFill>
                  <a:schemeClr val="bg2"/>
                </a:solidFill>
              </a:defRPr>
            </a:lvl3pPr>
            <a:lvl4pPr marL="1371600" indent="0">
              <a:buNone/>
              <a:defRPr sz="1150">
                <a:solidFill>
                  <a:schemeClr val="bg2"/>
                </a:solidFill>
              </a:defRPr>
            </a:lvl4pPr>
            <a:lvl5pPr marL="1828800" indent="0">
              <a:buNone/>
              <a:defRPr sz="115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First name</a:t>
            </a:r>
          </a:p>
          <a:p>
            <a:pPr lvl="1"/>
            <a:r>
              <a:rPr lang="en-GB"/>
              <a:t>Last name</a:t>
            </a:r>
          </a:p>
          <a:p>
            <a:pPr lvl="2"/>
            <a:r>
              <a:rPr lang="en-GB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2715165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BAF727-9CD9-BC4D-BC7C-52823FEBE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6BF2-B8DC-594A-A066-A40CEF1910DD}" type="datetime1">
              <a:rPr lang="en-GB" smtClean="0"/>
              <a:t>25/07/2025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F39CA4-991B-2A4E-8264-206398737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E83C0-8193-684C-9732-9F570DA50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8A1D-C690-374A-BBAF-BE150B79E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8771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62400-6D40-C440-BFDF-7221724C6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699014" cy="5222875"/>
          </a:xfrm>
        </p:spPr>
        <p:txBody>
          <a:bodyPr lIns="0" tIns="0" rIns="0" b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A8BDB1-01A6-D74A-AFA7-9D45F9015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798" y="987425"/>
            <a:ext cx="4462227" cy="51547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5E0076-8B2F-A848-8811-70961D99E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F309-9A78-414E-90BF-A8D1DBE0D2CC}" type="datetime1">
              <a:rPr lang="en-GB" smtClean="0"/>
              <a:t>25/07/2025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200824-FE70-AB4B-99AC-3A3B9279E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4348B9-52FF-4346-AE1B-368F75E0A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8A1D-C690-374A-BBAF-BE150B79E8D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4426294-6EB9-6743-8DB9-656810FE2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30375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590C5F-2AE4-B74A-9EA9-07E16363A9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B5A8B5-07AC-DE42-847D-71C14379AB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798" y="987425"/>
            <a:ext cx="4462227" cy="48815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AADEE1-76CC-284D-BD86-4C3847731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B2A3-02A8-1C42-8057-79BA64AFF0A9}" type="datetime1">
              <a:rPr lang="en-GB" smtClean="0"/>
              <a:t>25/07/2025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048DD7-1C29-B549-A858-21DEC164A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E3E8B-78FC-6F47-A5D9-23FF168B9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8A1D-C690-374A-BBAF-BE150B79E8D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26AA9F-8A21-D647-800C-D530850CA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5456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E963F-1113-B749-8699-9E7479C69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215747-6A72-414D-B8FE-FD8CB71D0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A760-8D58-774E-B6FB-EBB934DB7554}" type="datetime1">
              <a:rPr lang="en-GB" smtClean="0"/>
              <a:t>25/07/2025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F25DBD-D389-6242-BE69-3BEE9F59A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C0048-80D0-B840-B9F8-15698FE97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8A1D-C690-374A-BBAF-BE150B79E8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5223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945C394D-4474-4833-8972-AA7D242435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694" y="574851"/>
            <a:ext cx="11114785" cy="1510747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EC33A87-B1FB-405A-9480-C781C48595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6691" y="5240273"/>
            <a:ext cx="3767472" cy="625518"/>
          </a:xfrm>
          <a:prstGeom prst="rect">
            <a:avLst/>
          </a:prstGeom>
        </p:spPr>
        <p:txBody>
          <a:bodyPr>
            <a:noAutofit/>
          </a:bodyPr>
          <a:lstStyle>
            <a:lvl1pPr marL="7701" marR="3081" indent="0" algn="l" defTabSz="914400" rtl="0" eaLnBrk="1" latinLnBrk="0" hangingPunct="1">
              <a:lnSpc>
                <a:spcPts val="1649"/>
              </a:lnSpc>
              <a:spcBef>
                <a:spcPts val="1286"/>
              </a:spcBef>
              <a:buNone/>
              <a:defRPr lang="en-US" sz="1450" kern="1200" spc="9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1F12B0E5-A9D2-41DD-AF9C-7545078052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06691" y="5930399"/>
            <a:ext cx="3767472" cy="223138"/>
          </a:xfrm>
        </p:spPr>
        <p:txBody>
          <a:bodyPr/>
          <a:lstStyle>
            <a:lvl1pPr marL="7701" algn="l" defTabSz="914400" rtl="0" eaLnBrk="1" latinLnBrk="0" hangingPunct="1">
              <a:defRPr lang="en-US" sz="1450" kern="1200" spc="-36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GB"/>
              <a:t>Click to type document status e.g. Confidential</a:t>
            </a:r>
          </a:p>
        </p:txBody>
      </p:sp>
      <p:sp>
        <p:nvSpPr>
          <p:cNvPr id="15" name="object 20">
            <a:extLst>
              <a:ext uri="{FF2B5EF4-FFF2-40B4-BE49-F238E27FC236}">
                <a16:creationId xmlns:a16="http://schemas.microsoft.com/office/drawing/2014/main" id="{86072FC2-12BB-47CF-AEF4-F60DCAD0B904}"/>
              </a:ext>
            </a:extLst>
          </p:cNvPr>
          <p:cNvSpPr/>
          <p:nvPr userDrawn="1"/>
        </p:nvSpPr>
        <p:spPr>
          <a:xfrm>
            <a:off x="8106691" y="5139188"/>
            <a:ext cx="3767472" cy="0"/>
          </a:xfrm>
          <a:custGeom>
            <a:avLst/>
            <a:gdLst/>
            <a:ahLst/>
            <a:cxnLst/>
            <a:rect l="l" t="t" r="r" b="b"/>
            <a:pathLst>
              <a:path w="6212840">
                <a:moveTo>
                  <a:pt x="0" y="0"/>
                </a:moveTo>
                <a:lnTo>
                  <a:pt x="6212721" y="0"/>
                </a:lnTo>
              </a:path>
            </a:pathLst>
          </a:custGeom>
          <a:ln w="523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662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74EC5B8-F392-49EB-83D6-90DBBE6CF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6691" y="4442702"/>
            <a:ext cx="3767472" cy="62551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7701" algn="l" defTabSz="914400" rtl="0" eaLnBrk="1" latinLnBrk="0" hangingPunct="1">
              <a:spcBef>
                <a:spcPts val="73"/>
              </a:spcBef>
              <a:defRPr lang="en-US" sz="1450" b="1" kern="1200" spc="-3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8" name="object 19">
            <a:extLst>
              <a:ext uri="{FF2B5EF4-FFF2-40B4-BE49-F238E27FC236}">
                <a16:creationId xmlns:a16="http://schemas.microsoft.com/office/drawing/2014/main" id="{6656C1D5-9FCB-407D-8EA3-19DDFB251770}"/>
              </a:ext>
            </a:extLst>
          </p:cNvPr>
          <p:cNvSpPr/>
          <p:nvPr userDrawn="1"/>
        </p:nvSpPr>
        <p:spPr>
          <a:xfrm>
            <a:off x="8106691" y="4354618"/>
            <a:ext cx="3767472" cy="0"/>
          </a:xfrm>
          <a:custGeom>
            <a:avLst/>
            <a:gdLst/>
            <a:ahLst/>
            <a:cxnLst/>
            <a:rect l="l" t="t" r="r" b="b"/>
            <a:pathLst>
              <a:path w="6212840">
                <a:moveTo>
                  <a:pt x="0" y="0"/>
                </a:moveTo>
                <a:lnTo>
                  <a:pt x="6212721" y="0"/>
                </a:lnTo>
              </a:path>
            </a:pathLst>
          </a:custGeom>
          <a:ln w="523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662">
              <a:solidFill>
                <a:schemeClr val="bg1"/>
              </a:solidFill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DE755C0D-DE1B-4BD6-A05E-CBD220E20C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06691" y="6260621"/>
            <a:ext cx="3767472" cy="265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31805632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rgbClr val="DCF3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>
              <a:ext uri="{FF2B5EF4-FFF2-40B4-BE49-F238E27FC236}">
                <a16:creationId xmlns:a16="http://schemas.microsoft.com/office/drawing/2014/main" id="{91DB4D95-7E4E-DED4-6CFD-1B23132EF011}"/>
              </a:ext>
            </a:extLst>
          </p:cNvPr>
          <p:cNvSpPr/>
          <p:nvPr/>
        </p:nvSpPr>
        <p:spPr>
          <a:xfrm>
            <a:off x="0" y="0"/>
            <a:ext cx="12191146" cy="595538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A0FA68C-360D-8B63-9B41-7E6AF2285E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396" y="902613"/>
            <a:ext cx="3723875" cy="1228715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500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B68528A-D33B-01CC-9789-FAA7BA2B3B8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81396" y="2565239"/>
            <a:ext cx="3723875" cy="1123605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GB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45FB0BE-269B-B012-E956-BB5AAFB8BE1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381396" y="350873"/>
            <a:ext cx="3723875" cy="248396"/>
          </a:xfrm>
        </p:spPr>
        <p:txBody>
          <a:bodyPr anchor="t"/>
          <a:lstStyle>
            <a:lvl1pPr algn="l">
              <a:defRPr sz="1400"/>
            </a:lvl1pPr>
          </a:lstStyle>
          <a:p>
            <a:pPr lvl="0"/>
            <a:fld id="{B45284AF-9F21-6444-86AF-C6D4F067C3B1}" type="datetime3">
              <a:rPr lang="en-GB"/>
              <a:pPr lvl="0"/>
              <a:t>25 July, 2025</a:t>
            </a:fld>
            <a:endParaRPr lang="en-GB"/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114AA52E-1E3A-564A-A606-4076A0B1FBE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241737" y="0"/>
            <a:ext cx="7949409" cy="5955386"/>
          </a:xfrm>
          <a:solidFill>
            <a:srgbClr val="E9E5E0"/>
          </a:solidFill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r>
              <a:rPr lang="en-GB"/>
              <a:t>Click icon to add picture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F1E52A6-607A-8B6D-C2DC-97F4C0BDADD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1003" y="3688845"/>
            <a:ext cx="3724278" cy="611742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>
              <a:spcBef>
                <a:spcPts val="200"/>
              </a:spcBef>
              <a:defRPr sz="1400">
                <a:solidFill>
                  <a:srgbClr val="999999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25517174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Slide">
    <p:bg>
      <p:bgPr>
        <a:solidFill>
          <a:srgbClr val="E9E5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>
              <a:ext uri="{FF2B5EF4-FFF2-40B4-BE49-F238E27FC236}">
                <a16:creationId xmlns:a16="http://schemas.microsoft.com/office/drawing/2014/main" id="{E1A8715F-AED6-FC1F-9C80-0C9EF6E712BC}"/>
              </a:ext>
            </a:extLst>
          </p:cNvPr>
          <p:cNvSpPr/>
          <p:nvPr/>
        </p:nvSpPr>
        <p:spPr>
          <a:xfrm>
            <a:off x="0" y="0"/>
            <a:ext cx="12191146" cy="387322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2B9D325-5424-B561-95BB-6EFA54A16B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396" y="1179219"/>
            <a:ext cx="3723875" cy="1691676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630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FFF9248-7DFE-E980-83DD-8EB18819996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81396" y="200719"/>
            <a:ext cx="2439591" cy="78581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6300">
                <a:solidFill>
                  <a:srgbClr val="D3CCC1"/>
                </a:solidFill>
              </a:defRPr>
            </a:lvl1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3ABD7BF1-8900-2C3E-8729-71636247D0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1003" y="4048652"/>
            <a:ext cx="3724278" cy="611742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/>
            </a:lvl1pPr>
            <a:lvl2pPr>
              <a:spcBef>
                <a:spcPts val="200"/>
              </a:spcBef>
              <a:defRPr sz="14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99129817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s 2C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E27F3630-E0F9-735F-FC5F-A6BFB03010D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394131" y="1095378"/>
            <a:ext cx="4475466" cy="508158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34EB41E-9499-2E3A-1B48-F476A85AE1E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D7AFC26-49EC-2027-3D1D-B26F96B0860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092C744-5C08-F82E-4B36-AD66D9AD6FC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977C34-B5FE-8846-84D6-471BB84ACA97}" type="datetime1">
              <a:rPr lang="en-GB"/>
              <a:pPr lvl="0"/>
              <a:t>25/07/2025</a:t>
            </a:fld>
            <a:endParaRPr lang="en-US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9E22FF2-5E29-9324-1AB7-6914DE25D22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0201" y="1094911"/>
            <a:ext cx="2778623" cy="5082052"/>
          </a:xfrm>
        </p:spPr>
        <p:txBody>
          <a:bodyPr>
            <a:normAutofit/>
          </a:bodyPr>
          <a:lstStyle>
            <a:lvl1pPr>
              <a:defRPr sz="1150"/>
            </a:lvl1pPr>
            <a:lvl2pPr>
              <a:defRPr sz="1150"/>
            </a:lvl2pPr>
            <a:lvl3pPr marL="0" marR="0" lvl="2" indent="0" fontAlgn="auto">
              <a:spcAft>
                <a:spcPts val="0"/>
              </a:spcAft>
              <a:buNone/>
              <a:tabLst/>
              <a:defRPr lang="en-GB" sz="115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0" marR="0" lvl="3" indent="0" fontAlgn="auto">
              <a:spcAft>
                <a:spcPts val="0"/>
              </a:spcAft>
              <a:buNone/>
              <a:tabLst/>
              <a:defRPr lang="en-GB" sz="115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107999" marR="0" lvl="4" indent="-107999" fontAlgn="auto">
              <a:spcAft>
                <a:spcPts val="0"/>
              </a:spcAft>
              <a:buSzPct val="100000"/>
              <a:buFont typeface="Arial" pitchFamily="34"/>
              <a:tabLst/>
              <a:defRPr lang="en-GB" sz="115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0BFA3CE-5B84-BEBF-DA74-15EA308E126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492038" y="1094911"/>
            <a:ext cx="2778623" cy="5082052"/>
          </a:xfrm>
        </p:spPr>
        <p:txBody>
          <a:bodyPr>
            <a:normAutofit/>
          </a:bodyPr>
          <a:lstStyle>
            <a:lvl1pPr>
              <a:defRPr sz="1150"/>
            </a:lvl1pPr>
            <a:lvl2pPr>
              <a:defRPr sz="1150"/>
            </a:lvl2pPr>
            <a:lvl3pPr marL="0" marR="0" lvl="2" indent="0" fontAlgn="auto">
              <a:spcAft>
                <a:spcPts val="0"/>
              </a:spcAft>
              <a:buNone/>
              <a:tabLst/>
              <a:defRPr lang="en-GB" sz="115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0" marR="0" lvl="3" indent="0" fontAlgn="auto">
              <a:spcAft>
                <a:spcPts val="0"/>
              </a:spcAft>
              <a:buNone/>
              <a:tabLst/>
              <a:defRPr lang="en-GB" sz="115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107999" marR="0" lvl="4" indent="-107999" fontAlgn="auto">
              <a:spcAft>
                <a:spcPts val="0"/>
              </a:spcAft>
              <a:buSzPct val="100000"/>
              <a:buFont typeface="Arial" pitchFamily="34"/>
              <a:tabLst/>
              <a:defRPr lang="en-GB" sz="115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FB29258-83A2-74D5-2600-BB681D074A7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 anchorCtr="0"/>
          <a:lstStyle>
            <a:lvl1pPr algn="l">
              <a:defRPr/>
            </a:lvl1pPr>
          </a:lstStyle>
          <a:p>
            <a:pPr lvl="0"/>
            <a:r>
              <a:rPr lang="en-GB"/>
              <a:t>Page </a:t>
            </a:r>
            <a:fld id="{9405CCD0-6AEA-5C42-A036-81795DCF1C5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29916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Slide">
    <p:bg>
      <p:bgPr>
        <a:solidFill>
          <a:srgbClr val="DCF3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>
              <a:ext uri="{FF2B5EF4-FFF2-40B4-BE49-F238E27FC236}">
                <a16:creationId xmlns:a16="http://schemas.microsoft.com/office/drawing/2014/main" id="{0423AC1D-C5B0-0C78-F928-4FF00E9A1267}"/>
              </a:ext>
            </a:extLst>
          </p:cNvPr>
          <p:cNvSpPr/>
          <p:nvPr/>
        </p:nvSpPr>
        <p:spPr>
          <a:xfrm>
            <a:off x="0" y="0"/>
            <a:ext cx="12191146" cy="387322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10C8CB9-D138-A3BB-CAD1-895021A71F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396" y="1168072"/>
            <a:ext cx="3723875" cy="1691676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630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C4888C9-043D-664A-C7BD-E42AAA23C4C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81396" y="189573"/>
            <a:ext cx="2439591" cy="78581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6300">
                <a:solidFill>
                  <a:srgbClr val="66CC93"/>
                </a:solidFill>
              </a:defRPr>
            </a:lvl1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AD8E12A5-768F-91C7-CA55-7A926E6A85A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1003" y="4048652"/>
            <a:ext cx="3724278" cy="611742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/>
            </a:lvl1pPr>
            <a:lvl2pPr>
              <a:spcBef>
                <a:spcPts val="200"/>
              </a:spcBef>
              <a:defRPr sz="14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7580636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bject 22">
            <a:extLst>
              <a:ext uri="{FF2B5EF4-FFF2-40B4-BE49-F238E27FC236}">
                <a16:creationId xmlns:a16="http://schemas.microsoft.com/office/drawing/2014/main" id="{3A812725-A765-7446-935C-AF297F7BBBE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09796" y="3016434"/>
            <a:ext cx="11557369" cy="256381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6000" baseline="0">
                <a:solidFill>
                  <a:schemeClr val="bg2"/>
                </a:solidFill>
              </a:defRPr>
            </a:lvl1pPr>
          </a:lstStyle>
          <a:p>
            <a:pPr marL="7702" marR="3081">
              <a:lnSpc>
                <a:spcPts val="6501"/>
              </a:lnSpc>
              <a:spcBef>
                <a:spcPts val="819"/>
              </a:spcBef>
            </a:pPr>
            <a:r>
              <a:rPr lang="en-GB" sz="6004" spc="-76"/>
              <a:t>Presentation title</a:t>
            </a:r>
            <a:endParaRPr sz="6004"/>
          </a:p>
        </p:txBody>
      </p:sp>
      <p:sp>
        <p:nvSpPr>
          <p:cNvPr id="78" name="object 23">
            <a:extLst>
              <a:ext uri="{FF2B5EF4-FFF2-40B4-BE49-F238E27FC236}">
                <a16:creationId xmlns:a16="http://schemas.microsoft.com/office/drawing/2014/main" id="{9627D275-D64E-B04D-A318-D4A3D7DD6792}"/>
              </a:ext>
            </a:extLst>
          </p:cNvPr>
          <p:cNvSpPr/>
          <p:nvPr userDrawn="1"/>
        </p:nvSpPr>
        <p:spPr>
          <a:xfrm>
            <a:off x="317500" y="3016434"/>
            <a:ext cx="11557369" cy="0"/>
          </a:xfrm>
          <a:custGeom>
            <a:avLst/>
            <a:gdLst/>
            <a:ahLst/>
            <a:cxnLst/>
            <a:rect l="l" t="t" r="r" b="b"/>
            <a:pathLst>
              <a:path w="19057620">
                <a:moveTo>
                  <a:pt x="0" y="0"/>
                </a:moveTo>
                <a:lnTo>
                  <a:pt x="19057011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79" name="object 24">
            <a:extLst>
              <a:ext uri="{FF2B5EF4-FFF2-40B4-BE49-F238E27FC236}">
                <a16:creationId xmlns:a16="http://schemas.microsoft.com/office/drawing/2014/main" id="{E7AFC72E-D21F-BB49-901B-34CE37001F0B}"/>
              </a:ext>
            </a:extLst>
          </p:cNvPr>
          <p:cNvSpPr/>
          <p:nvPr userDrawn="1"/>
        </p:nvSpPr>
        <p:spPr>
          <a:xfrm>
            <a:off x="317500" y="5659541"/>
            <a:ext cx="11557369" cy="0"/>
          </a:xfrm>
          <a:custGeom>
            <a:avLst/>
            <a:gdLst/>
            <a:ahLst/>
            <a:cxnLst/>
            <a:rect l="l" t="t" r="r" b="b"/>
            <a:pathLst>
              <a:path w="19057620">
                <a:moveTo>
                  <a:pt x="0" y="0"/>
                </a:moveTo>
                <a:lnTo>
                  <a:pt x="19057011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194FBB1-9994-594D-B4FE-5C838120BB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9797" y="6183199"/>
            <a:ext cx="1252304" cy="359904"/>
          </a:xfrm>
        </p:spPr>
        <p:txBody>
          <a:bodyPr lIns="0" tIns="0" rIns="0" bIns="0" anchor="t"/>
          <a:lstStyle>
            <a:lvl1pPr marL="7702" algn="l" defTabSz="914400" rtl="0" eaLnBrk="1" latinLnBrk="0" hangingPunct="1">
              <a:defRPr lang="en-GB" sz="1243" kern="1200" spc="-36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fld id="{2352E7D6-A717-D540-88DD-D0A9FC54BAB2}" type="datetime1">
              <a:rPr lang="en-GB" smtClean="0"/>
              <a:t>25/07/2025</a:t>
            </a:fld>
            <a:endParaRPr lang="en-GB"/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E525535E-EFCC-0B41-851E-9EBA858A3E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7500" y="5738809"/>
            <a:ext cx="7747000" cy="3651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  <a:lvl3pPr marL="914400" indent="0">
              <a:buNone/>
              <a:defRPr sz="1200">
                <a:solidFill>
                  <a:schemeClr val="bg2"/>
                </a:solidFill>
              </a:defRPr>
            </a:lvl3pPr>
            <a:lvl4pPr marL="1371600" indent="0">
              <a:buNone/>
              <a:defRPr sz="1200">
                <a:solidFill>
                  <a:schemeClr val="bg2"/>
                </a:solidFill>
              </a:defRPr>
            </a:lvl4pPr>
            <a:lvl5pPr marL="1828800" indent="0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Subtitle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D205522-6F34-EF4A-91EF-999D191484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797" y="314898"/>
            <a:ext cx="2318400" cy="68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570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ank You">
    <p:bg>
      <p:bgPr>
        <a:solidFill>
          <a:srgbClr val="CFE1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>
              <a:ext uri="{FF2B5EF4-FFF2-40B4-BE49-F238E27FC236}">
                <a16:creationId xmlns:a16="http://schemas.microsoft.com/office/drawing/2014/main" id="{F4E1A54D-C3F8-DC0F-BC35-ED3BD322E979}"/>
              </a:ext>
            </a:extLst>
          </p:cNvPr>
          <p:cNvSpPr/>
          <p:nvPr/>
        </p:nvSpPr>
        <p:spPr>
          <a:xfrm>
            <a:off x="859" y="-14987"/>
            <a:ext cx="12191146" cy="2285835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D7F0CF87-43DA-7895-D7B1-C9D72165F327}"/>
              </a:ext>
            </a:extLst>
          </p:cNvPr>
          <p:cNvSpPr txBox="1"/>
          <p:nvPr/>
        </p:nvSpPr>
        <p:spPr>
          <a:xfrm>
            <a:off x="341949" y="2255870"/>
            <a:ext cx="6081710" cy="1566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8467" rIns="0" bIns="0" anchor="t" anchorCtr="0" compatLnSpc="1">
            <a:spAutoFit/>
          </a:bodyPr>
          <a:lstStyle/>
          <a:p>
            <a:pPr marL="7699" marR="0" lvl="0" indent="0" algn="l" defTabSz="914400" rtl="0" fontAlgn="auto" hangingPunct="1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127" b="0" i="0" u="none" strike="noStrike" kern="1200" cap="none" spc="36" baseline="0">
                <a:solidFill>
                  <a:srgbClr val="231F20"/>
                </a:solidFill>
                <a:uFillTx/>
                <a:latin typeface="Arial"/>
                <a:cs typeface="Arial"/>
              </a:rPr>
              <a:t>Thank</a:t>
            </a:r>
            <a:r>
              <a:rPr lang="en-US" sz="10127" b="0" i="0" u="none" strike="noStrike" kern="1200" cap="none" spc="115" baseline="0">
                <a:solidFill>
                  <a:srgbClr val="231F20"/>
                </a:solidFill>
                <a:uFillTx/>
                <a:latin typeface="Arial"/>
                <a:cs typeface="Arial"/>
              </a:rPr>
              <a:t> </a:t>
            </a:r>
            <a:r>
              <a:rPr lang="en-US" sz="10127" b="0" i="0" u="none" strike="noStrike" kern="1200" cap="none" spc="33" baseline="0">
                <a:solidFill>
                  <a:srgbClr val="231F20"/>
                </a:solidFill>
                <a:uFillTx/>
                <a:latin typeface="Arial"/>
                <a:cs typeface="Arial"/>
              </a:rPr>
              <a:t>you</a:t>
            </a:r>
            <a:endParaRPr lang="en-US" sz="10127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4" name="object 12">
            <a:extLst>
              <a:ext uri="{FF2B5EF4-FFF2-40B4-BE49-F238E27FC236}">
                <a16:creationId xmlns:a16="http://schemas.microsoft.com/office/drawing/2014/main" id="{3BE3BCF5-17FA-A199-A005-AD5A669AC540}"/>
              </a:ext>
            </a:extLst>
          </p:cNvPr>
          <p:cNvSpPr txBox="1"/>
          <p:nvPr/>
        </p:nvSpPr>
        <p:spPr>
          <a:xfrm>
            <a:off x="373696" y="311106"/>
            <a:ext cx="2447291" cy="28594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886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231F20"/>
                </a:solidFill>
                <a:uFillTx/>
                <a:latin typeface="Arial"/>
                <a:cs typeface="Arial"/>
              </a:rPr>
              <a:t>elexon.co.uk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593256F-EBBF-29B8-1149-C38219517261}"/>
              </a:ext>
            </a:extLst>
          </p:cNvPr>
          <p:cNvSpPr/>
          <p:nvPr/>
        </p:nvSpPr>
        <p:spPr>
          <a:xfrm>
            <a:off x="0" y="2285844"/>
            <a:ext cx="12191146" cy="3676217"/>
          </a:xfrm>
          <a:prstGeom prst="rect">
            <a:avLst/>
          </a:prstGeom>
          <a:solidFill>
            <a:srgbClr val="E2EDF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D2D478-928E-8935-72AC-C476DD59DE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003" y="2408264"/>
            <a:ext cx="11439528" cy="1566998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1000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768952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">
    <p:bg>
      <p:bgPr>
        <a:solidFill>
          <a:srgbClr val="00B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81E6C-30A4-D54D-BCE3-AE896055AC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698" y="772020"/>
            <a:ext cx="5810944" cy="632580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4500" kern="1200" spc="-33" baseline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GB"/>
              <a:t>Section divider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A8F1B-3BE7-FF40-AC30-485E3382F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698" y="1404600"/>
            <a:ext cx="5810944" cy="531169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0CDAC-79F9-4E49-8C07-03D6812EE1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5526" y="6334568"/>
            <a:ext cx="1695647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fld id="{89862B66-6391-664F-AE6E-16F90EF95CCC}" type="datetime1">
              <a:rPr lang="en-GB" smtClean="0"/>
              <a:t>25/07/2025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CAC75-984F-1E44-9B93-A04F26E90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1175" y="6334568"/>
            <a:ext cx="2564826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0785AF5-6575-574C-AFDC-AC81482D5D84}"/>
              </a:ext>
            </a:extLst>
          </p:cNvPr>
          <p:cNvGrpSpPr/>
          <p:nvPr userDrawn="1"/>
        </p:nvGrpSpPr>
        <p:grpSpPr>
          <a:xfrm>
            <a:off x="0" y="305303"/>
            <a:ext cx="12192000" cy="398477"/>
            <a:chOff x="4538444" y="318053"/>
            <a:chExt cx="2709644" cy="39847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4971544-0511-5C4B-B36B-98710369EDD4}"/>
                </a:ext>
              </a:extLst>
            </p:cNvPr>
            <p:cNvCxnSpPr/>
            <p:nvPr userDrawn="1"/>
          </p:nvCxnSpPr>
          <p:spPr>
            <a:xfrm>
              <a:off x="4538444" y="318053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088A308-A2B9-884B-9F9D-E4A0CA0B0E80}"/>
                </a:ext>
              </a:extLst>
            </p:cNvPr>
            <p:cNvCxnSpPr/>
            <p:nvPr userDrawn="1"/>
          </p:nvCxnSpPr>
          <p:spPr>
            <a:xfrm>
              <a:off x="4538444" y="716530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 Placeholder 42">
            <a:extLst>
              <a:ext uri="{FF2B5EF4-FFF2-40B4-BE49-F238E27FC236}">
                <a16:creationId xmlns:a16="http://schemas.microsoft.com/office/drawing/2014/main" id="{8BC991BD-74D8-7F44-B301-1AA020A957E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1699" y="305304"/>
            <a:ext cx="594752" cy="398230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  <a:lvl3pPr marL="914400" indent="0">
              <a:buNone/>
              <a:defRPr sz="1200">
                <a:solidFill>
                  <a:schemeClr val="bg2"/>
                </a:solidFill>
              </a:defRPr>
            </a:lvl3pPr>
            <a:lvl4pPr marL="1371600" indent="0">
              <a:buNone/>
              <a:defRPr sz="1200">
                <a:solidFill>
                  <a:schemeClr val="bg2"/>
                </a:solidFill>
              </a:defRPr>
            </a:lvl4pPr>
            <a:lvl5pPr marL="1828800" indent="0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#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642" y="748642"/>
            <a:ext cx="6109358" cy="610935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303A5B5-3360-0C4A-A5F5-266CDCCD41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367" y="6301078"/>
            <a:ext cx="1491662" cy="4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73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81E6C-30A4-D54D-BCE3-AE896055AC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698" y="772020"/>
            <a:ext cx="5810944" cy="632580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4500" kern="1200" spc="-33" baseline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GB"/>
              <a:t>Section divider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A8F1B-3BE7-FF40-AC30-485E3382F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698" y="1404600"/>
            <a:ext cx="5810944" cy="531169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0785AF5-6575-574C-AFDC-AC81482D5D84}"/>
              </a:ext>
            </a:extLst>
          </p:cNvPr>
          <p:cNvGrpSpPr/>
          <p:nvPr userDrawn="1"/>
        </p:nvGrpSpPr>
        <p:grpSpPr>
          <a:xfrm>
            <a:off x="0" y="305303"/>
            <a:ext cx="12192000" cy="398477"/>
            <a:chOff x="4538444" y="318053"/>
            <a:chExt cx="2709644" cy="39847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4971544-0511-5C4B-B36B-98710369EDD4}"/>
                </a:ext>
              </a:extLst>
            </p:cNvPr>
            <p:cNvCxnSpPr/>
            <p:nvPr userDrawn="1"/>
          </p:nvCxnSpPr>
          <p:spPr>
            <a:xfrm>
              <a:off x="4538444" y="318053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088A308-A2B9-884B-9F9D-E4A0CA0B0E80}"/>
                </a:ext>
              </a:extLst>
            </p:cNvPr>
            <p:cNvCxnSpPr/>
            <p:nvPr userDrawn="1"/>
          </p:nvCxnSpPr>
          <p:spPr>
            <a:xfrm>
              <a:off x="4538444" y="716530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Freeform 76">
            <a:extLst>
              <a:ext uri="{FF2B5EF4-FFF2-40B4-BE49-F238E27FC236}">
                <a16:creationId xmlns:a16="http://schemas.microsoft.com/office/drawing/2014/main" id="{2B950231-5F5C-FF4B-814E-D0021BF25388}"/>
              </a:ext>
            </a:extLst>
          </p:cNvPr>
          <p:cNvSpPr/>
          <p:nvPr userDrawn="1"/>
        </p:nvSpPr>
        <p:spPr>
          <a:xfrm>
            <a:off x="6082642" y="703780"/>
            <a:ext cx="6366" cy="6154220"/>
          </a:xfrm>
          <a:custGeom>
            <a:avLst/>
            <a:gdLst>
              <a:gd name="connsiteX0" fmla="*/ 0 w 6366"/>
              <a:gd name="connsiteY0" fmla="*/ 0 h 6154220"/>
              <a:gd name="connsiteX1" fmla="*/ 0 w 6366"/>
              <a:gd name="connsiteY1" fmla="*/ 6154220 h 615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66" h="6154220">
                <a:moveTo>
                  <a:pt x="0" y="0"/>
                </a:moveTo>
                <a:lnTo>
                  <a:pt x="0" y="6154220"/>
                </a:lnTo>
              </a:path>
            </a:pathLst>
          </a:custGeom>
          <a:ln w="9525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8" name="Date Placeholder 3">
            <a:extLst>
              <a:ext uri="{FF2B5EF4-FFF2-40B4-BE49-F238E27FC236}">
                <a16:creationId xmlns:a16="http://schemas.microsoft.com/office/drawing/2014/main" id="{6894AD6D-C7D4-BE42-9291-4FFACE142D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5526" y="6334568"/>
            <a:ext cx="1695647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fld id="{C5F40569-7EAF-4140-8C31-D9879D43A70E}" type="datetime1">
              <a:rPr lang="en-GB" smtClean="0"/>
              <a:t>25/07/2025</a:t>
            </a:fld>
            <a:endParaRPr lang="en-GB"/>
          </a:p>
        </p:txBody>
      </p:sp>
      <p:sp>
        <p:nvSpPr>
          <p:cNvPr id="79" name="Footer Placeholder 4">
            <a:extLst>
              <a:ext uri="{FF2B5EF4-FFF2-40B4-BE49-F238E27FC236}">
                <a16:creationId xmlns:a16="http://schemas.microsoft.com/office/drawing/2014/main" id="{87A5C4AB-9B99-5449-AB39-A0CBA439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1175" y="6334568"/>
            <a:ext cx="2564826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81" name="Text Placeholder 42">
            <a:extLst>
              <a:ext uri="{FF2B5EF4-FFF2-40B4-BE49-F238E27FC236}">
                <a16:creationId xmlns:a16="http://schemas.microsoft.com/office/drawing/2014/main" id="{26A11E91-7A1D-BE49-9E30-ACFD5B1B3D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1699" y="305304"/>
            <a:ext cx="594752" cy="398230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  <a:lvl3pPr marL="914400" indent="0">
              <a:buNone/>
              <a:defRPr sz="1200">
                <a:solidFill>
                  <a:schemeClr val="bg2"/>
                </a:solidFill>
              </a:defRPr>
            </a:lvl3pPr>
            <a:lvl4pPr marL="1371600" indent="0">
              <a:buNone/>
              <a:defRPr sz="1200">
                <a:solidFill>
                  <a:schemeClr val="bg2"/>
                </a:solidFill>
              </a:defRPr>
            </a:lvl4pPr>
            <a:lvl5pPr marL="1828800" indent="0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#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209" y="772020"/>
            <a:ext cx="5869858" cy="586985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212CBC1-9283-1C46-A636-76A36B2005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367" y="6301078"/>
            <a:ext cx="1491662" cy="4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8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81E6C-30A4-D54D-BCE3-AE896055AC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698" y="772020"/>
            <a:ext cx="5810944" cy="632580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4500" kern="1200" spc="-33" baseline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GB"/>
              <a:t>Section divider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A8F1B-3BE7-FF40-AC30-485E3382F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698" y="1404600"/>
            <a:ext cx="5810944" cy="531169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0785AF5-6575-574C-AFDC-AC81482D5D84}"/>
              </a:ext>
            </a:extLst>
          </p:cNvPr>
          <p:cNvGrpSpPr/>
          <p:nvPr userDrawn="1"/>
        </p:nvGrpSpPr>
        <p:grpSpPr>
          <a:xfrm>
            <a:off x="0" y="305303"/>
            <a:ext cx="12192000" cy="398477"/>
            <a:chOff x="4538444" y="318053"/>
            <a:chExt cx="2709644" cy="39847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4971544-0511-5C4B-B36B-98710369EDD4}"/>
                </a:ext>
              </a:extLst>
            </p:cNvPr>
            <p:cNvCxnSpPr/>
            <p:nvPr userDrawn="1"/>
          </p:nvCxnSpPr>
          <p:spPr>
            <a:xfrm>
              <a:off x="4538444" y="318053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088A308-A2B9-884B-9F9D-E4A0CA0B0E80}"/>
                </a:ext>
              </a:extLst>
            </p:cNvPr>
            <p:cNvCxnSpPr/>
            <p:nvPr userDrawn="1"/>
          </p:nvCxnSpPr>
          <p:spPr>
            <a:xfrm>
              <a:off x="4538444" y="716530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Freeform 75">
            <a:extLst>
              <a:ext uri="{FF2B5EF4-FFF2-40B4-BE49-F238E27FC236}">
                <a16:creationId xmlns:a16="http://schemas.microsoft.com/office/drawing/2014/main" id="{1655B42D-6291-5D4E-B9CC-8B8FF50C6EB1}"/>
              </a:ext>
            </a:extLst>
          </p:cNvPr>
          <p:cNvSpPr/>
          <p:nvPr userDrawn="1"/>
        </p:nvSpPr>
        <p:spPr>
          <a:xfrm>
            <a:off x="6082642" y="703780"/>
            <a:ext cx="6366" cy="6154220"/>
          </a:xfrm>
          <a:custGeom>
            <a:avLst/>
            <a:gdLst>
              <a:gd name="connsiteX0" fmla="*/ 0 w 6366"/>
              <a:gd name="connsiteY0" fmla="*/ 0 h 6154220"/>
              <a:gd name="connsiteX1" fmla="*/ 0 w 6366"/>
              <a:gd name="connsiteY1" fmla="*/ 6154220 h 615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66" h="6154220">
                <a:moveTo>
                  <a:pt x="0" y="0"/>
                </a:moveTo>
                <a:lnTo>
                  <a:pt x="0" y="6154220"/>
                </a:lnTo>
              </a:path>
            </a:pathLst>
          </a:custGeom>
          <a:ln w="9525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7" name="Date Placeholder 3">
            <a:extLst>
              <a:ext uri="{FF2B5EF4-FFF2-40B4-BE49-F238E27FC236}">
                <a16:creationId xmlns:a16="http://schemas.microsoft.com/office/drawing/2014/main" id="{3A696D3B-5C80-1547-8954-C7BDB754A5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5526" y="6334568"/>
            <a:ext cx="1695647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fld id="{F9944797-CA36-A54E-9242-208F8D0FC215}" type="datetime1">
              <a:rPr lang="en-GB" smtClean="0"/>
              <a:t>25/07/2025</a:t>
            </a:fld>
            <a:endParaRPr lang="en-GB"/>
          </a:p>
        </p:txBody>
      </p:sp>
      <p:sp>
        <p:nvSpPr>
          <p:cNvPr id="78" name="Footer Placeholder 4">
            <a:extLst>
              <a:ext uri="{FF2B5EF4-FFF2-40B4-BE49-F238E27FC236}">
                <a16:creationId xmlns:a16="http://schemas.microsoft.com/office/drawing/2014/main" id="{45EE5062-5412-9A42-8E66-218332A1B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1175" y="6334568"/>
            <a:ext cx="2564826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80" name="Text Placeholder 42">
            <a:extLst>
              <a:ext uri="{FF2B5EF4-FFF2-40B4-BE49-F238E27FC236}">
                <a16:creationId xmlns:a16="http://schemas.microsoft.com/office/drawing/2014/main" id="{53BBB0DA-1CF9-AB41-BFEE-62F51805E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1699" y="305304"/>
            <a:ext cx="594752" cy="398230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  <a:lvl3pPr marL="914400" indent="0">
              <a:buNone/>
              <a:defRPr sz="1200">
                <a:solidFill>
                  <a:schemeClr val="bg2"/>
                </a:solidFill>
              </a:defRPr>
            </a:lvl3pPr>
            <a:lvl4pPr marL="1371600" indent="0">
              <a:buNone/>
              <a:defRPr sz="1200">
                <a:solidFill>
                  <a:schemeClr val="bg2"/>
                </a:solidFill>
              </a:defRPr>
            </a:lvl4pPr>
            <a:lvl5pPr marL="1828800" indent="0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#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53" y="772020"/>
            <a:ext cx="6076347" cy="607634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5D9CCE70-A690-0743-B9C2-9648DEA264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367" y="6301078"/>
            <a:ext cx="1491662" cy="4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29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81E6C-30A4-D54D-BCE3-AE896055AC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698" y="772020"/>
            <a:ext cx="5810944" cy="632580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4500" kern="1200" spc="-33" baseline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GB"/>
              <a:t>Section divider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A8F1B-3BE7-FF40-AC30-485E3382F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698" y="1404600"/>
            <a:ext cx="5810944" cy="531169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0785AF5-6575-574C-AFDC-AC81482D5D84}"/>
              </a:ext>
            </a:extLst>
          </p:cNvPr>
          <p:cNvGrpSpPr/>
          <p:nvPr userDrawn="1"/>
        </p:nvGrpSpPr>
        <p:grpSpPr>
          <a:xfrm>
            <a:off x="0" y="305303"/>
            <a:ext cx="12192000" cy="398477"/>
            <a:chOff x="4538444" y="318053"/>
            <a:chExt cx="2709644" cy="39847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4971544-0511-5C4B-B36B-98710369EDD4}"/>
                </a:ext>
              </a:extLst>
            </p:cNvPr>
            <p:cNvCxnSpPr/>
            <p:nvPr userDrawn="1"/>
          </p:nvCxnSpPr>
          <p:spPr>
            <a:xfrm>
              <a:off x="4538444" y="318053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088A308-A2B9-884B-9F9D-E4A0CA0B0E80}"/>
                </a:ext>
              </a:extLst>
            </p:cNvPr>
            <p:cNvCxnSpPr/>
            <p:nvPr userDrawn="1"/>
          </p:nvCxnSpPr>
          <p:spPr>
            <a:xfrm>
              <a:off x="4538444" y="716530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Freeform 75">
            <a:extLst>
              <a:ext uri="{FF2B5EF4-FFF2-40B4-BE49-F238E27FC236}">
                <a16:creationId xmlns:a16="http://schemas.microsoft.com/office/drawing/2014/main" id="{1655B42D-6291-5D4E-B9CC-8B8FF50C6EB1}"/>
              </a:ext>
            </a:extLst>
          </p:cNvPr>
          <p:cNvSpPr/>
          <p:nvPr userDrawn="1"/>
        </p:nvSpPr>
        <p:spPr>
          <a:xfrm>
            <a:off x="6082642" y="703780"/>
            <a:ext cx="6366" cy="6154220"/>
          </a:xfrm>
          <a:custGeom>
            <a:avLst/>
            <a:gdLst>
              <a:gd name="connsiteX0" fmla="*/ 0 w 6366"/>
              <a:gd name="connsiteY0" fmla="*/ 0 h 6154220"/>
              <a:gd name="connsiteX1" fmla="*/ 0 w 6366"/>
              <a:gd name="connsiteY1" fmla="*/ 6154220 h 615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66" h="6154220">
                <a:moveTo>
                  <a:pt x="0" y="0"/>
                </a:moveTo>
                <a:lnTo>
                  <a:pt x="0" y="6154220"/>
                </a:lnTo>
              </a:path>
            </a:pathLst>
          </a:custGeom>
          <a:ln w="9525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96CDAE2-5827-F546-AE4F-3D60D7010E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2642" y="703535"/>
            <a:ext cx="6109358" cy="615422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D75D81D-9C6D-8141-843D-120FB3E55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5526" y="6334568"/>
            <a:ext cx="1695647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fld id="{77BE763C-7FED-244E-82A4-C21B4BA472EC}" type="datetime1">
              <a:rPr lang="en-GB" smtClean="0"/>
              <a:t>25/07/2025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2EBBB99-4D25-B146-A988-FAD44B184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1175" y="6334568"/>
            <a:ext cx="2564826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15" name="Text Placeholder 42">
            <a:extLst>
              <a:ext uri="{FF2B5EF4-FFF2-40B4-BE49-F238E27FC236}">
                <a16:creationId xmlns:a16="http://schemas.microsoft.com/office/drawing/2014/main" id="{80D32C0E-EFEF-3C4A-8036-5592C7869C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1699" y="305304"/>
            <a:ext cx="594752" cy="398230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  <a:lvl3pPr marL="914400" indent="0">
              <a:buNone/>
              <a:defRPr sz="1200">
                <a:solidFill>
                  <a:schemeClr val="bg2"/>
                </a:solidFill>
              </a:defRPr>
            </a:lvl3pPr>
            <a:lvl4pPr marL="1371600" indent="0">
              <a:buNone/>
              <a:defRPr sz="1200">
                <a:solidFill>
                  <a:schemeClr val="bg2"/>
                </a:solidFill>
              </a:defRPr>
            </a:lvl4pPr>
            <a:lvl5pPr marL="1828800" indent="0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#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45A6211-4265-D046-832C-07CC52C997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367" y="6301078"/>
            <a:ext cx="1491662" cy="4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12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5">
    <p:bg>
      <p:bgPr>
        <a:solidFill>
          <a:srgbClr val="00B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81E6C-30A4-D54D-BCE3-AE896055AC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698" y="772020"/>
            <a:ext cx="5810944" cy="632580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4500" kern="1200" spc="-33" baseline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GB"/>
              <a:t>Section divider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A8F1B-3BE7-FF40-AC30-485E3382F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698" y="1404600"/>
            <a:ext cx="5810944" cy="531169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0785AF5-6575-574C-AFDC-AC81482D5D84}"/>
              </a:ext>
            </a:extLst>
          </p:cNvPr>
          <p:cNvGrpSpPr/>
          <p:nvPr userDrawn="1"/>
        </p:nvGrpSpPr>
        <p:grpSpPr>
          <a:xfrm>
            <a:off x="0" y="305303"/>
            <a:ext cx="12192000" cy="398477"/>
            <a:chOff x="4538444" y="318053"/>
            <a:chExt cx="2709644" cy="39847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4971544-0511-5C4B-B36B-98710369EDD4}"/>
                </a:ext>
              </a:extLst>
            </p:cNvPr>
            <p:cNvCxnSpPr/>
            <p:nvPr userDrawn="1"/>
          </p:nvCxnSpPr>
          <p:spPr>
            <a:xfrm>
              <a:off x="4538444" y="318053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088A308-A2B9-884B-9F9D-E4A0CA0B0E80}"/>
                </a:ext>
              </a:extLst>
            </p:cNvPr>
            <p:cNvCxnSpPr/>
            <p:nvPr userDrawn="1"/>
          </p:nvCxnSpPr>
          <p:spPr>
            <a:xfrm>
              <a:off x="4538444" y="716530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Freeform 75">
            <a:extLst>
              <a:ext uri="{FF2B5EF4-FFF2-40B4-BE49-F238E27FC236}">
                <a16:creationId xmlns:a16="http://schemas.microsoft.com/office/drawing/2014/main" id="{1655B42D-6291-5D4E-B9CC-8B8FF50C6EB1}"/>
              </a:ext>
            </a:extLst>
          </p:cNvPr>
          <p:cNvSpPr/>
          <p:nvPr userDrawn="1"/>
        </p:nvSpPr>
        <p:spPr>
          <a:xfrm>
            <a:off x="6082642" y="703780"/>
            <a:ext cx="6366" cy="6154220"/>
          </a:xfrm>
          <a:custGeom>
            <a:avLst/>
            <a:gdLst>
              <a:gd name="connsiteX0" fmla="*/ 0 w 6366"/>
              <a:gd name="connsiteY0" fmla="*/ 0 h 6154220"/>
              <a:gd name="connsiteX1" fmla="*/ 0 w 6366"/>
              <a:gd name="connsiteY1" fmla="*/ 6154220 h 615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66" h="6154220">
                <a:moveTo>
                  <a:pt x="0" y="0"/>
                </a:moveTo>
                <a:lnTo>
                  <a:pt x="0" y="6154220"/>
                </a:lnTo>
              </a:path>
            </a:pathLst>
          </a:custGeom>
          <a:ln w="9525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96CDAE2-5827-F546-AE4F-3D60D7010E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2642" y="703535"/>
            <a:ext cx="6109358" cy="615422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D75D81D-9C6D-8141-843D-120FB3E55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5526" y="6334568"/>
            <a:ext cx="1695647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fld id="{D9953351-230A-B447-9CE4-8AD88F06B66E}" type="datetime1">
              <a:rPr lang="en-GB" smtClean="0"/>
              <a:t>25/07/2025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2EBBB99-4D25-B146-A988-FAD44B184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1175" y="6334568"/>
            <a:ext cx="2564826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15" name="Text Placeholder 42">
            <a:extLst>
              <a:ext uri="{FF2B5EF4-FFF2-40B4-BE49-F238E27FC236}">
                <a16:creationId xmlns:a16="http://schemas.microsoft.com/office/drawing/2014/main" id="{80D32C0E-EFEF-3C4A-8036-5592C7869C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1699" y="305304"/>
            <a:ext cx="594752" cy="398230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  <a:lvl3pPr marL="914400" indent="0">
              <a:buNone/>
              <a:defRPr sz="1200">
                <a:solidFill>
                  <a:schemeClr val="bg2"/>
                </a:solidFill>
              </a:defRPr>
            </a:lvl3pPr>
            <a:lvl4pPr marL="1371600" indent="0">
              <a:buNone/>
              <a:defRPr sz="1200">
                <a:solidFill>
                  <a:schemeClr val="bg2"/>
                </a:solidFill>
              </a:defRPr>
            </a:lvl4pPr>
            <a:lvl5pPr marL="1828800" indent="0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#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8A69987-F7CA-B44F-ABAE-2E069FDE4F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367" y="6301078"/>
            <a:ext cx="1491662" cy="4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81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F1B400DB-B5C0-A043-BB71-790D59106CA7}"/>
              </a:ext>
            </a:extLst>
          </p:cNvPr>
          <p:cNvGrpSpPr/>
          <p:nvPr userDrawn="1"/>
        </p:nvGrpSpPr>
        <p:grpSpPr>
          <a:xfrm>
            <a:off x="0" y="305303"/>
            <a:ext cx="12192000" cy="398477"/>
            <a:chOff x="4538444" y="318053"/>
            <a:chExt cx="2709644" cy="39847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2C6D31E-9EF5-DE4A-B7ED-93A282EFC0CC}"/>
                </a:ext>
              </a:extLst>
            </p:cNvPr>
            <p:cNvCxnSpPr/>
            <p:nvPr userDrawn="1"/>
          </p:nvCxnSpPr>
          <p:spPr>
            <a:xfrm>
              <a:off x="4538444" y="318053"/>
              <a:ext cx="2709644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876258C-AB7A-5648-A79F-BEE0EDBEA7C4}"/>
                </a:ext>
              </a:extLst>
            </p:cNvPr>
            <p:cNvCxnSpPr/>
            <p:nvPr userDrawn="1"/>
          </p:nvCxnSpPr>
          <p:spPr>
            <a:xfrm>
              <a:off x="4538444" y="716530"/>
              <a:ext cx="2709644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336530-6A5B-F848-B531-1E78891D7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98" y="400237"/>
            <a:ext cx="3624778" cy="20861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869F2-E028-3345-8990-DF58BF701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798" y="1825625"/>
            <a:ext cx="115724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F16AD-C6DE-BA44-9299-0ED9DAE3F5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93160" y="6356350"/>
            <a:ext cx="1984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0">
                <a:solidFill>
                  <a:schemeClr val="tx1"/>
                </a:solidFill>
              </a:defRPr>
            </a:lvl1pPr>
          </a:lstStyle>
          <a:p>
            <a:fld id="{C5905A1F-AEC5-DC43-A6C2-D11DE53DCE35}" type="datetime1">
              <a:rPr lang="en-GB" smtClean="0"/>
              <a:t>25/07/2025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A0821-B10C-6146-9AD5-0F4155C572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774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0">
                <a:solidFill>
                  <a:schemeClr val="tx1"/>
                </a:solidFill>
              </a:defRPr>
            </a:lvl1pPr>
          </a:lstStyle>
          <a:p>
            <a:r>
              <a:rPr lang="en-US"/>
              <a:t>Document Classification:	Public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B6AF0-D802-5344-9D9B-24F0BF4F0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9002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50">
                <a:solidFill>
                  <a:schemeClr val="tx1"/>
                </a:solidFill>
              </a:defRPr>
            </a:lvl1pPr>
          </a:lstStyle>
          <a:p>
            <a:fld id="{223C8A1D-C690-374A-BBAF-BE150B79E8D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6B8404D-39F8-084D-824E-5630702531B2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rcRect/>
          <a:stretch/>
        </p:blipFill>
        <p:spPr>
          <a:xfrm>
            <a:off x="102368" y="6301078"/>
            <a:ext cx="1491660" cy="4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5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1300" kern="1200" spc="0" baseline="0" dirty="0" smtClean="0">
          <a:solidFill>
            <a:srgbClr val="051426"/>
          </a:solidFill>
          <a:latin typeface="Arial"/>
          <a:ea typeface="+mn-ea"/>
          <a:cs typeface="Arial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opreadiness@mhhsprogramme.co.uk" TargetMode="Externa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69879-CB69-6049-A75F-4B4E969DD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/>
              <a:t>M10/M11 Elexon Reporting Template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E9F52-D041-FF4D-A19A-CDD33BA617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GB"/>
              <a:t>Version 1.0</a:t>
            </a:r>
            <a:endParaRPr lang="en-US"/>
          </a:p>
          <a:p>
            <a:r>
              <a:rPr lang="en-GB"/>
              <a:t>MHHS-DEL4062</a:t>
            </a:r>
            <a:endParaRPr lang="en-GB">
              <a:cs typeface="Arial"/>
            </a:endParaRPr>
          </a:p>
          <a:p>
            <a:endParaRPr lang="en-GB"/>
          </a:p>
          <a:p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3F8BD28-4468-4711-8B62-3B3511F30578}"/>
              </a:ext>
            </a:extLst>
          </p:cNvPr>
          <p:cNvSpPr txBox="1">
            <a:spLocks/>
          </p:cNvSpPr>
          <p:nvPr/>
        </p:nvSpPr>
        <p:spPr>
          <a:xfrm>
            <a:off x="4038600" y="633774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Document Classification:	Public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159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BE5FC-B0C6-6ACC-2DBF-1E508C5A6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49237-AC7A-2364-4404-854DBC044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M10/M11 Cutover Plan Reporting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B360C5-BFE0-C43B-A667-8FCC87587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3C8A1D-C690-374A-BBAF-BE150B79E8D3}" type="slidenum">
              <a:rPr kumimoji="0" lang="en-GB" sz="1150" b="0" i="0" u="none" strike="noStrike" kern="1200" cap="none" spc="0" normalizeH="0" baseline="0" noProof="0" smtClean="0">
                <a:ln>
                  <a:noFill/>
                </a:ln>
                <a:solidFill>
                  <a:srgbClr val="0414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150" b="0" i="0" u="none" strike="noStrike" kern="1200" cap="none" spc="0" normalizeH="0" baseline="0" noProof="0">
              <a:ln>
                <a:noFill/>
              </a:ln>
              <a:solidFill>
                <a:srgbClr val="04142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A265FA0-5CCE-69B0-86DD-4E753F2C8DCB}"/>
              </a:ext>
            </a:extLst>
          </p:cNvPr>
          <p:cNvSpPr/>
          <p:nvPr/>
        </p:nvSpPr>
        <p:spPr>
          <a:xfrm>
            <a:off x="374103" y="1577397"/>
            <a:ext cx="11212134" cy="3703206"/>
          </a:xfrm>
          <a:prstGeom prst="roundRect">
            <a:avLst>
              <a:gd name="adj" fmla="val 0"/>
            </a:avLst>
          </a:prstGeom>
          <a:solidFill>
            <a:srgbClr val="E3FFFE"/>
          </a:solidFill>
          <a:ln w="28575"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A8B3FA">
                  <a:lumMod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004726-22B6-A2A9-3D9A-E768CD904028}"/>
              </a:ext>
            </a:extLst>
          </p:cNvPr>
          <p:cNvSpPr txBox="1"/>
          <p:nvPr/>
        </p:nvSpPr>
        <p:spPr>
          <a:xfrm>
            <a:off x="421271" y="1642570"/>
            <a:ext cx="11212134" cy="33239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>
                <a:solidFill>
                  <a:srgbClr val="041425"/>
                </a:solidFill>
              </a:rPr>
              <a:t>Elexon (including the DIP) is required to provide regular status updates to the Programme, outlining progress on their cutover activities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GB" sz="1400">
              <a:solidFill>
                <a:srgbClr val="041425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sz="1400">
                <a:solidFill>
                  <a:srgbClr val="041425"/>
                </a:solidFill>
              </a:rPr>
              <a:t>To support this, the Programme has developed templates for Participants to complete, which include:</a:t>
            </a:r>
            <a:endParaRPr lang="en-GB" sz="1400">
              <a:solidFill>
                <a:srgbClr val="041425"/>
              </a:solidFill>
              <a:cs typeface="Arial"/>
            </a:endParaRP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GB" sz="1400">
                <a:solidFill>
                  <a:srgbClr val="041425"/>
                </a:solidFill>
              </a:rPr>
              <a:t>A list of all cutover activities for which Participants are required to provide a RAG status and an expected finish date</a:t>
            </a:r>
            <a:endParaRPr lang="en-GB" sz="1400">
              <a:solidFill>
                <a:srgbClr val="041425"/>
              </a:solidFill>
              <a:cs typeface="Arial"/>
            </a:endParaRP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GB" sz="1400">
                <a:solidFill>
                  <a:srgbClr val="041425"/>
                </a:solidFill>
              </a:rPr>
              <a:t>A risk and issue log</a:t>
            </a:r>
            <a:endParaRPr lang="en-GB" sz="1400">
              <a:solidFill>
                <a:srgbClr val="041425"/>
              </a:solidFill>
              <a:cs typeface="Arial"/>
            </a:endParaRP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GB" sz="1400">
                <a:solidFill>
                  <a:srgbClr val="041425"/>
                </a:solidFill>
              </a:rPr>
              <a:t>A free-text section for any additional feedback or comments</a:t>
            </a:r>
            <a:endParaRPr lang="en-GB" sz="1400">
              <a:solidFill>
                <a:srgbClr val="041425"/>
              </a:solidFill>
              <a:cs typeface="Arial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GB" sz="1400">
              <a:solidFill>
                <a:srgbClr val="04142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>
                <a:solidFill>
                  <a:srgbClr val="041425"/>
                </a:solidFill>
              </a:rPr>
              <a:t>Reporting will occur on a weekly basis from the 6</a:t>
            </a:r>
            <a:r>
              <a:rPr lang="en-GB" sz="1400" baseline="30000">
                <a:solidFill>
                  <a:srgbClr val="041425"/>
                </a:solidFill>
              </a:rPr>
              <a:t>th</a:t>
            </a:r>
            <a:r>
              <a:rPr lang="en-GB" sz="1400">
                <a:solidFill>
                  <a:srgbClr val="041425"/>
                </a:solidFill>
              </a:rPr>
              <a:t> August up until M10. Details of the reporting cadence can be found on slides 5 and 6. The completed templates should be sent to the </a:t>
            </a:r>
            <a:r>
              <a:rPr lang="en-GB" sz="1400" err="1">
                <a:solidFill>
                  <a:srgbClr val="041425"/>
                </a:solidFill>
              </a:rPr>
              <a:t>OpReadiness</a:t>
            </a:r>
            <a:r>
              <a:rPr lang="en-GB" sz="1400">
                <a:solidFill>
                  <a:srgbClr val="041425"/>
                </a:solidFill>
              </a:rPr>
              <a:t> team at </a:t>
            </a:r>
            <a:r>
              <a:rPr lang="en-GB" sz="1400">
                <a:solidFill>
                  <a:srgbClr val="041425"/>
                </a:solidFill>
                <a:hlinkClick r:id="rId2"/>
              </a:rPr>
              <a:t>opreadiness@mhhsprogramme.co.uk</a:t>
            </a:r>
            <a:r>
              <a:rPr lang="en-GB" sz="1400">
                <a:solidFill>
                  <a:srgbClr val="041425"/>
                </a:solidFill>
              </a:rPr>
              <a:t> by 3pm each Wednesday</a:t>
            </a:r>
            <a:endParaRPr lang="en-GB" sz="1400">
              <a:solidFill>
                <a:srgbClr val="041425"/>
              </a:solidFill>
              <a:cs typeface="Arial"/>
            </a:endParaRPr>
          </a:p>
          <a:p>
            <a:pPr lvl="0">
              <a:defRPr/>
            </a:pPr>
            <a:endParaRPr lang="en-GB" sz="1400">
              <a:solidFill>
                <a:srgbClr val="041425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sz="1400">
                <a:solidFill>
                  <a:srgbClr val="041425"/>
                </a:solidFill>
              </a:rPr>
              <a:t>The Programme will collate the submissions from Participants and produce a consolidated dashboard, which will be made available on the Collaboration Base. This dashboard will provide an overview of collective progress</a:t>
            </a:r>
            <a:endParaRPr lang="en-GB" sz="1400">
              <a:solidFill>
                <a:srgbClr val="041425"/>
              </a:solidFill>
              <a:cs typeface="Arial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GB" sz="1400">
              <a:solidFill>
                <a:srgbClr val="041425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sz="1400" b="1" i="1">
                <a:solidFill>
                  <a:srgbClr val="041425"/>
                </a:solidFill>
              </a:rPr>
              <a:t>Please note:</a:t>
            </a:r>
            <a:r>
              <a:rPr lang="en-GB" sz="1400" i="1">
                <a:solidFill>
                  <a:srgbClr val="041425"/>
                </a:solidFill>
              </a:rPr>
              <a:t> The dashboard will present anonymised data, no individual Participant names will be disclosed, only aggregated figures will be shared</a:t>
            </a:r>
            <a:endParaRPr lang="en-GB" sz="1400">
              <a:solidFill>
                <a:srgbClr val="0414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939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4903CB46-D64B-DF50-6800-D5FC0F03F5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657767"/>
              </p:ext>
            </p:extLst>
          </p:nvPr>
        </p:nvGraphicFramePr>
        <p:xfrm>
          <a:off x="627031" y="855152"/>
          <a:ext cx="11149335" cy="5147695"/>
        </p:xfrm>
        <a:graphic>
          <a:graphicData uri="http://schemas.openxmlformats.org/drawingml/2006/table">
            <a:tbl>
              <a:tblPr firstRow="1" bandRow="1"/>
              <a:tblGrid>
                <a:gridCol w="2229867">
                  <a:extLst>
                    <a:ext uri="{9D8B030D-6E8A-4147-A177-3AD203B41FA5}">
                      <a16:colId xmlns:a16="http://schemas.microsoft.com/office/drawing/2014/main" val="3840547947"/>
                    </a:ext>
                  </a:extLst>
                </a:gridCol>
                <a:gridCol w="2229867">
                  <a:extLst>
                    <a:ext uri="{9D8B030D-6E8A-4147-A177-3AD203B41FA5}">
                      <a16:colId xmlns:a16="http://schemas.microsoft.com/office/drawing/2014/main" val="533802978"/>
                    </a:ext>
                  </a:extLst>
                </a:gridCol>
                <a:gridCol w="2229867">
                  <a:extLst>
                    <a:ext uri="{9D8B030D-6E8A-4147-A177-3AD203B41FA5}">
                      <a16:colId xmlns:a16="http://schemas.microsoft.com/office/drawing/2014/main" val="3721274661"/>
                    </a:ext>
                  </a:extLst>
                </a:gridCol>
                <a:gridCol w="2229867">
                  <a:extLst>
                    <a:ext uri="{9D8B030D-6E8A-4147-A177-3AD203B41FA5}">
                      <a16:colId xmlns:a16="http://schemas.microsoft.com/office/drawing/2014/main" val="2028761131"/>
                    </a:ext>
                  </a:extLst>
                </a:gridCol>
                <a:gridCol w="2229867">
                  <a:extLst>
                    <a:ext uri="{9D8B030D-6E8A-4147-A177-3AD203B41FA5}">
                      <a16:colId xmlns:a16="http://schemas.microsoft.com/office/drawing/2014/main" val="5114638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3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Monday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5F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3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Tuesday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5F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3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Wednesday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5F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3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Thursday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5F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3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Friday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5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443585"/>
                  </a:ext>
                </a:extLst>
              </a:tr>
              <a:tr h="9655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GB" sz="1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28/07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29/07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30/07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31/07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GB" sz="1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01/07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074090"/>
                  </a:ext>
                </a:extLst>
              </a:tr>
              <a:tr h="9655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04/08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05/08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06/08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07/08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08/08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9705883"/>
                  </a:ext>
                </a:extLst>
              </a:tr>
              <a:tr h="9655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GB" sz="1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11/08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12/08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13/08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14/08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15/08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1791949"/>
                  </a:ext>
                </a:extLst>
              </a:tr>
              <a:tr h="9655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GB" sz="1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18/08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19/08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20/08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21/08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22/08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6451116"/>
                  </a:ext>
                </a:extLst>
              </a:tr>
              <a:tr h="965531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GB" sz="1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25/08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26/08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27/08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28/08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29/08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54357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B75BB99-0668-18B0-97FE-9E8C2D7629DB}"/>
              </a:ext>
            </a:extLst>
          </p:cNvPr>
          <p:cNvSpPr txBox="1">
            <a:spLocks/>
          </p:cNvSpPr>
          <p:nvPr/>
        </p:nvSpPr>
        <p:spPr>
          <a:xfrm>
            <a:off x="309798" y="400237"/>
            <a:ext cx="5184000" cy="2086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1300" kern="1200" spc="0" baseline="0" dirty="0" smtClean="0">
                <a:solidFill>
                  <a:srgbClr val="051426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GB" b="1"/>
              <a:t>M10/M11 Cutover Plan Reporting Schedule (1/2)</a:t>
            </a:r>
          </a:p>
        </p:txBody>
      </p:sp>
      <p:sp>
        <p:nvSpPr>
          <p:cNvPr id="3" name="5-point Star 2">
            <a:extLst>
              <a:ext uri="{FF2B5EF4-FFF2-40B4-BE49-F238E27FC236}">
                <a16:creationId xmlns:a16="http://schemas.microsoft.com/office/drawing/2014/main" id="{8FF13F3A-D979-E825-5F7B-3BD7694A10EE}"/>
              </a:ext>
            </a:extLst>
          </p:cNvPr>
          <p:cNvSpPr/>
          <p:nvPr/>
        </p:nvSpPr>
        <p:spPr>
          <a:xfrm>
            <a:off x="5293351" y="3160738"/>
            <a:ext cx="414528" cy="423672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5-point Star 4">
            <a:extLst>
              <a:ext uri="{FF2B5EF4-FFF2-40B4-BE49-F238E27FC236}">
                <a16:creationId xmlns:a16="http://schemas.microsoft.com/office/drawing/2014/main" id="{43721AC4-A51D-6998-90AD-550A40AD4E00}"/>
              </a:ext>
            </a:extLst>
          </p:cNvPr>
          <p:cNvSpPr/>
          <p:nvPr/>
        </p:nvSpPr>
        <p:spPr>
          <a:xfrm>
            <a:off x="5291328" y="5318760"/>
            <a:ext cx="414528" cy="423672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E30337-CAA9-FF99-9328-1738F54409EF}"/>
              </a:ext>
            </a:extLst>
          </p:cNvPr>
          <p:cNvSpPr txBox="1"/>
          <p:nvPr/>
        </p:nvSpPr>
        <p:spPr>
          <a:xfrm>
            <a:off x="5671405" y="3073792"/>
            <a:ext cx="1292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Reporting shared with Programme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D3F5A4-DA53-303A-2D23-5F7D28CAC3F0}"/>
              </a:ext>
            </a:extLst>
          </p:cNvPr>
          <p:cNvSpPr txBox="1"/>
          <p:nvPr/>
        </p:nvSpPr>
        <p:spPr>
          <a:xfrm>
            <a:off x="5705856" y="5231814"/>
            <a:ext cx="1292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Reporting shared with Programme</a:t>
            </a:r>
          </a:p>
        </p:txBody>
      </p:sp>
      <p:sp>
        <p:nvSpPr>
          <p:cNvPr id="8" name="5-point Star 7">
            <a:extLst>
              <a:ext uri="{FF2B5EF4-FFF2-40B4-BE49-F238E27FC236}">
                <a16:creationId xmlns:a16="http://schemas.microsoft.com/office/drawing/2014/main" id="{DB52779F-FB27-DA3C-3AC0-566548039F17}"/>
              </a:ext>
            </a:extLst>
          </p:cNvPr>
          <p:cNvSpPr/>
          <p:nvPr/>
        </p:nvSpPr>
        <p:spPr>
          <a:xfrm>
            <a:off x="5274550" y="2464266"/>
            <a:ext cx="414528" cy="423672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69D28C-7208-3A7F-BB9D-8F26B6C6914A}"/>
              </a:ext>
            </a:extLst>
          </p:cNvPr>
          <p:cNvSpPr txBox="1"/>
          <p:nvPr/>
        </p:nvSpPr>
        <p:spPr>
          <a:xfrm>
            <a:off x="5652604" y="2352936"/>
            <a:ext cx="1292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Reporting shared with Programme</a:t>
            </a:r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28838668-9E71-CBA4-17E0-D464C65019AF}"/>
              </a:ext>
            </a:extLst>
          </p:cNvPr>
          <p:cNvSpPr/>
          <p:nvPr/>
        </p:nvSpPr>
        <p:spPr>
          <a:xfrm>
            <a:off x="5274550" y="4376956"/>
            <a:ext cx="414528" cy="423672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8D0640-D021-BF5B-F748-68F6E96EE816}"/>
              </a:ext>
            </a:extLst>
          </p:cNvPr>
          <p:cNvSpPr txBox="1"/>
          <p:nvPr/>
        </p:nvSpPr>
        <p:spPr>
          <a:xfrm>
            <a:off x="5652604" y="4265626"/>
            <a:ext cx="1292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Reporting shared with Programme</a:t>
            </a:r>
          </a:p>
        </p:txBody>
      </p:sp>
      <p:sp>
        <p:nvSpPr>
          <p:cNvPr id="13" name="5-point Star 12">
            <a:extLst>
              <a:ext uri="{FF2B5EF4-FFF2-40B4-BE49-F238E27FC236}">
                <a16:creationId xmlns:a16="http://schemas.microsoft.com/office/drawing/2014/main" id="{14ADC2E3-02B4-4BBD-77FD-6D57C4C0C414}"/>
              </a:ext>
            </a:extLst>
          </p:cNvPr>
          <p:cNvSpPr/>
          <p:nvPr/>
        </p:nvSpPr>
        <p:spPr>
          <a:xfrm>
            <a:off x="9734819" y="2481910"/>
            <a:ext cx="414528" cy="42367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E9F40E-8422-626F-76E6-4FD02586BDCC}"/>
              </a:ext>
            </a:extLst>
          </p:cNvPr>
          <p:cNvSpPr txBox="1"/>
          <p:nvPr/>
        </p:nvSpPr>
        <p:spPr>
          <a:xfrm>
            <a:off x="10149347" y="2462913"/>
            <a:ext cx="1292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Weekly update at GLIG</a:t>
            </a:r>
          </a:p>
        </p:txBody>
      </p:sp>
      <p:sp>
        <p:nvSpPr>
          <p:cNvPr id="15" name="5-point Star 14">
            <a:extLst>
              <a:ext uri="{FF2B5EF4-FFF2-40B4-BE49-F238E27FC236}">
                <a16:creationId xmlns:a16="http://schemas.microsoft.com/office/drawing/2014/main" id="{A8D8173F-59B0-9F63-5249-C8FF56D5900C}"/>
              </a:ext>
            </a:extLst>
          </p:cNvPr>
          <p:cNvSpPr/>
          <p:nvPr/>
        </p:nvSpPr>
        <p:spPr>
          <a:xfrm>
            <a:off x="9734819" y="3424805"/>
            <a:ext cx="414528" cy="42367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7E2227-7A21-38F9-0FED-83BF01AAAAE9}"/>
              </a:ext>
            </a:extLst>
          </p:cNvPr>
          <p:cNvSpPr txBox="1"/>
          <p:nvPr/>
        </p:nvSpPr>
        <p:spPr>
          <a:xfrm>
            <a:off x="10149347" y="3405808"/>
            <a:ext cx="1292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Weekly update at GLIG</a:t>
            </a:r>
          </a:p>
        </p:txBody>
      </p:sp>
      <p:sp>
        <p:nvSpPr>
          <p:cNvPr id="17" name="5-point Star 16">
            <a:extLst>
              <a:ext uri="{FF2B5EF4-FFF2-40B4-BE49-F238E27FC236}">
                <a16:creationId xmlns:a16="http://schemas.microsoft.com/office/drawing/2014/main" id="{9248F155-7791-03F3-C58F-CBE7ECE5EFEA}"/>
              </a:ext>
            </a:extLst>
          </p:cNvPr>
          <p:cNvSpPr/>
          <p:nvPr/>
        </p:nvSpPr>
        <p:spPr>
          <a:xfrm>
            <a:off x="9734819" y="4357960"/>
            <a:ext cx="414528" cy="42367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699517-569A-0C17-B7AA-C2A90C3922D9}"/>
              </a:ext>
            </a:extLst>
          </p:cNvPr>
          <p:cNvSpPr txBox="1"/>
          <p:nvPr/>
        </p:nvSpPr>
        <p:spPr>
          <a:xfrm>
            <a:off x="10149347" y="4338963"/>
            <a:ext cx="1292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Weekly update at GLIG</a:t>
            </a:r>
          </a:p>
        </p:txBody>
      </p:sp>
      <p:sp>
        <p:nvSpPr>
          <p:cNvPr id="19" name="5-point Star 18">
            <a:extLst>
              <a:ext uri="{FF2B5EF4-FFF2-40B4-BE49-F238E27FC236}">
                <a16:creationId xmlns:a16="http://schemas.microsoft.com/office/drawing/2014/main" id="{EF47B9B0-6D45-6A0A-01E6-409C5162F5BC}"/>
              </a:ext>
            </a:extLst>
          </p:cNvPr>
          <p:cNvSpPr/>
          <p:nvPr/>
        </p:nvSpPr>
        <p:spPr>
          <a:xfrm>
            <a:off x="9734819" y="5338845"/>
            <a:ext cx="414528" cy="42367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FDDFF4-7771-C3CC-B2E1-8AFCE5FD6345}"/>
              </a:ext>
            </a:extLst>
          </p:cNvPr>
          <p:cNvSpPr txBox="1"/>
          <p:nvPr/>
        </p:nvSpPr>
        <p:spPr>
          <a:xfrm>
            <a:off x="10149347" y="5319848"/>
            <a:ext cx="1292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Weekly update at GLIG</a:t>
            </a:r>
          </a:p>
        </p:txBody>
      </p:sp>
      <p:sp>
        <p:nvSpPr>
          <p:cNvPr id="21" name="5-point Star 20">
            <a:extLst>
              <a:ext uri="{FF2B5EF4-FFF2-40B4-BE49-F238E27FC236}">
                <a16:creationId xmlns:a16="http://schemas.microsoft.com/office/drawing/2014/main" id="{B2329A52-5989-94B2-22DC-99F6431D774F}"/>
              </a:ext>
            </a:extLst>
          </p:cNvPr>
          <p:cNvSpPr/>
          <p:nvPr/>
        </p:nvSpPr>
        <p:spPr>
          <a:xfrm>
            <a:off x="5291328" y="3602700"/>
            <a:ext cx="414528" cy="423672"/>
          </a:xfrm>
          <a:prstGeom prst="star5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92610A-E7D3-D21C-88EB-20219C71EA01}"/>
              </a:ext>
            </a:extLst>
          </p:cNvPr>
          <p:cNvSpPr txBox="1"/>
          <p:nvPr/>
        </p:nvSpPr>
        <p:spPr>
          <a:xfrm>
            <a:off x="5705856" y="3749188"/>
            <a:ext cx="1292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TORWG</a:t>
            </a:r>
          </a:p>
        </p:txBody>
      </p:sp>
    </p:spTree>
    <p:extLst>
      <p:ext uri="{BB962C8B-B14F-4D97-AF65-F5344CB8AC3E}">
        <p14:creationId xmlns:p14="http://schemas.microsoft.com/office/powerpoint/2010/main" val="2803723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A4AB2-2E5B-7658-5D1C-C85D5106F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288178F6-202A-65DD-94D7-8D8F35F23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104792"/>
              </p:ext>
            </p:extLst>
          </p:nvPr>
        </p:nvGraphicFramePr>
        <p:xfrm>
          <a:off x="627031" y="855152"/>
          <a:ext cx="11149335" cy="5147695"/>
        </p:xfrm>
        <a:graphic>
          <a:graphicData uri="http://schemas.openxmlformats.org/drawingml/2006/table">
            <a:tbl>
              <a:tblPr firstRow="1" bandRow="1"/>
              <a:tblGrid>
                <a:gridCol w="2229867">
                  <a:extLst>
                    <a:ext uri="{9D8B030D-6E8A-4147-A177-3AD203B41FA5}">
                      <a16:colId xmlns:a16="http://schemas.microsoft.com/office/drawing/2014/main" val="3840547947"/>
                    </a:ext>
                  </a:extLst>
                </a:gridCol>
                <a:gridCol w="2229867">
                  <a:extLst>
                    <a:ext uri="{9D8B030D-6E8A-4147-A177-3AD203B41FA5}">
                      <a16:colId xmlns:a16="http://schemas.microsoft.com/office/drawing/2014/main" val="533802978"/>
                    </a:ext>
                  </a:extLst>
                </a:gridCol>
                <a:gridCol w="2229867">
                  <a:extLst>
                    <a:ext uri="{9D8B030D-6E8A-4147-A177-3AD203B41FA5}">
                      <a16:colId xmlns:a16="http://schemas.microsoft.com/office/drawing/2014/main" val="3721274661"/>
                    </a:ext>
                  </a:extLst>
                </a:gridCol>
                <a:gridCol w="2229867">
                  <a:extLst>
                    <a:ext uri="{9D8B030D-6E8A-4147-A177-3AD203B41FA5}">
                      <a16:colId xmlns:a16="http://schemas.microsoft.com/office/drawing/2014/main" val="2028761131"/>
                    </a:ext>
                  </a:extLst>
                </a:gridCol>
                <a:gridCol w="2229867">
                  <a:extLst>
                    <a:ext uri="{9D8B030D-6E8A-4147-A177-3AD203B41FA5}">
                      <a16:colId xmlns:a16="http://schemas.microsoft.com/office/drawing/2014/main" val="5114638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3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Monday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5F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3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Tuesday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5F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3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Wednesday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5F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3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Thursday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5F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3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Friday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5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443585"/>
                  </a:ext>
                </a:extLst>
              </a:tr>
              <a:tr h="9655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GB" sz="1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02/09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03/09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04/09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05/09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074090"/>
                  </a:ext>
                </a:extLst>
              </a:tr>
              <a:tr h="9655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08/09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09/09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10/09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11/09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12/09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9705883"/>
                  </a:ext>
                </a:extLst>
              </a:tr>
              <a:tr h="9655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15/09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16/09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17/09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18/09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19/09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1791949"/>
                  </a:ext>
                </a:extLst>
              </a:tr>
              <a:tr h="9655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22/09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23/09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24/09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25/09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26/09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6451116"/>
                  </a:ext>
                </a:extLst>
              </a:tr>
              <a:tr h="9655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29/09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30/09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01/10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02/10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03/10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54357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B084A14-EBFC-55D4-9B83-D2592217D978}"/>
              </a:ext>
            </a:extLst>
          </p:cNvPr>
          <p:cNvSpPr txBox="1">
            <a:spLocks/>
          </p:cNvSpPr>
          <p:nvPr/>
        </p:nvSpPr>
        <p:spPr>
          <a:xfrm>
            <a:off x="309798" y="400237"/>
            <a:ext cx="4680000" cy="2086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1300" kern="1200" spc="0" baseline="0" dirty="0" smtClean="0">
                <a:solidFill>
                  <a:srgbClr val="051426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GB" b="1"/>
              <a:t>M10/M11 Cutover Plan Reporting Schedule (2/2)</a:t>
            </a:r>
          </a:p>
        </p:txBody>
      </p:sp>
      <p:sp>
        <p:nvSpPr>
          <p:cNvPr id="6" name="5-point Star 5">
            <a:extLst>
              <a:ext uri="{FF2B5EF4-FFF2-40B4-BE49-F238E27FC236}">
                <a16:creationId xmlns:a16="http://schemas.microsoft.com/office/drawing/2014/main" id="{72CF7887-F4DB-30CA-B251-F7960B109AF4}"/>
              </a:ext>
            </a:extLst>
          </p:cNvPr>
          <p:cNvSpPr/>
          <p:nvPr/>
        </p:nvSpPr>
        <p:spPr>
          <a:xfrm>
            <a:off x="5274550" y="1572605"/>
            <a:ext cx="414528" cy="423672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B6D4F1-F46E-9EBF-9316-A099D7DC68F6}"/>
              </a:ext>
            </a:extLst>
          </p:cNvPr>
          <p:cNvSpPr txBox="1"/>
          <p:nvPr/>
        </p:nvSpPr>
        <p:spPr>
          <a:xfrm>
            <a:off x="5652604" y="1461275"/>
            <a:ext cx="1292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Reporting shared with Programme</a:t>
            </a:r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35A8FA7A-5005-3251-6DE5-9C0962AC9EA9}"/>
              </a:ext>
            </a:extLst>
          </p:cNvPr>
          <p:cNvSpPr/>
          <p:nvPr/>
        </p:nvSpPr>
        <p:spPr>
          <a:xfrm>
            <a:off x="9734819" y="2481910"/>
            <a:ext cx="414528" cy="42367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FFD903-C558-67CC-D050-E455262D69BA}"/>
              </a:ext>
            </a:extLst>
          </p:cNvPr>
          <p:cNvSpPr txBox="1"/>
          <p:nvPr/>
        </p:nvSpPr>
        <p:spPr>
          <a:xfrm>
            <a:off x="10149347" y="2462913"/>
            <a:ext cx="1292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Weekly update at GLIG</a:t>
            </a:r>
          </a:p>
        </p:txBody>
      </p:sp>
      <p:sp>
        <p:nvSpPr>
          <p:cNvPr id="13" name="5-point Star 12">
            <a:extLst>
              <a:ext uri="{FF2B5EF4-FFF2-40B4-BE49-F238E27FC236}">
                <a16:creationId xmlns:a16="http://schemas.microsoft.com/office/drawing/2014/main" id="{5404B674-79EE-2088-B112-A375D48B1900}"/>
              </a:ext>
            </a:extLst>
          </p:cNvPr>
          <p:cNvSpPr/>
          <p:nvPr/>
        </p:nvSpPr>
        <p:spPr>
          <a:xfrm>
            <a:off x="9734819" y="3571896"/>
            <a:ext cx="414528" cy="42367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36EDC2-F48C-1EC1-69BC-B51F6ACB59F6}"/>
              </a:ext>
            </a:extLst>
          </p:cNvPr>
          <p:cNvSpPr txBox="1"/>
          <p:nvPr/>
        </p:nvSpPr>
        <p:spPr>
          <a:xfrm>
            <a:off x="10149347" y="3552899"/>
            <a:ext cx="1292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Weekly update at GLIG</a:t>
            </a:r>
          </a:p>
        </p:txBody>
      </p:sp>
      <p:sp>
        <p:nvSpPr>
          <p:cNvPr id="15" name="5-point Star 14">
            <a:extLst>
              <a:ext uri="{FF2B5EF4-FFF2-40B4-BE49-F238E27FC236}">
                <a16:creationId xmlns:a16="http://schemas.microsoft.com/office/drawing/2014/main" id="{D22F8EF4-CC93-0DBC-E460-A1E6962FFD3A}"/>
              </a:ext>
            </a:extLst>
          </p:cNvPr>
          <p:cNvSpPr/>
          <p:nvPr/>
        </p:nvSpPr>
        <p:spPr>
          <a:xfrm>
            <a:off x="9734819" y="1542343"/>
            <a:ext cx="414528" cy="42367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06D835-F621-F338-71CB-B3A22C70258D}"/>
              </a:ext>
            </a:extLst>
          </p:cNvPr>
          <p:cNvSpPr txBox="1"/>
          <p:nvPr/>
        </p:nvSpPr>
        <p:spPr>
          <a:xfrm>
            <a:off x="10149347" y="1523346"/>
            <a:ext cx="1292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Weekly update at GLIG</a:t>
            </a:r>
          </a:p>
        </p:txBody>
      </p:sp>
      <p:sp>
        <p:nvSpPr>
          <p:cNvPr id="19" name="5-point Star 18">
            <a:extLst>
              <a:ext uri="{FF2B5EF4-FFF2-40B4-BE49-F238E27FC236}">
                <a16:creationId xmlns:a16="http://schemas.microsoft.com/office/drawing/2014/main" id="{3382D8F7-CB3D-F075-3212-CE1331DF8C2C}"/>
              </a:ext>
            </a:extLst>
          </p:cNvPr>
          <p:cNvSpPr/>
          <p:nvPr/>
        </p:nvSpPr>
        <p:spPr>
          <a:xfrm>
            <a:off x="3118579" y="4379009"/>
            <a:ext cx="414528" cy="423672"/>
          </a:xfrm>
          <a:prstGeom prst="star5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38F494-5240-FD20-7A40-944D42CF9ABE}"/>
              </a:ext>
            </a:extLst>
          </p:cNvPr>
          <p:cNvSpPr txBox="1"/>
          <p:nvPr/>
        </p:nvSpPr>
        <p:spPr>
          <a:xfrm>
            <a:off x="3533107" y="4452345"/>
            <a:ext cx="1292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TORWG</a:t>
            </a:r>
          </a:p>
        </p:txBody>
      </p:sp>
      <p:sp>
        <p:nvSpPr>
          <p:cNvPr id="21" name="5-point Star 20">
            <a:extLst>
              <a:ext uri="{FF2B5EF4-FFF2-40B4-BE49-F238E27FC236}">
                <a16:creationId xmlns:a16="http://schemas.microsoft.com/office/drawing/2014/main" id="{5F6286DC-C2DC-1E06-936C-317DAA4691F1}"/>
              </a:ext>
            </a:extLst>
          </p:cNvPr>
          <p:cNvSpPr/>
          <p:nvPr/>
        </p:nvSpPr>
        <p:spPr>
          <a:xfrm>
            <a:off x="5291328" y="4379009"/>
            <a:ext cx="414528" cy="423672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68FFB0-DEB1-0063-4BF9-62CF33D4A7E3}"/>
              </a:ext>
            </a:extLst>
          </p:cNvPr>
          <p:cNvSpPr txBox="1"/>
          <p:nvPr/>
        </p:nvSpPr>
        <p:spPr>
          <a:xfrm>
            <a:off x="5705856" y="4452345"/>
            <a:ext cx="1292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PSG</a:t>
            </a:r>
          </a:p>
        </p:txBody>
      </p:sp>
      <p:sp>
        <p:nvSpPr>
          <p:cNvPr id="23" name="5-point Star 22">
            <a:extLst>
              <a:ext uri="{FF2B5EF4-FFF2-40B4-BE49-F238E27FC236}">
                <a16:creationId xmlns:a16="http://schemas.microsoft.com/office/drawing/2014/main" id="{5801BC87-7716-DF9E-166E-6C21EF464E17}"/>
              </a:ext>
            </a:extLst>
          </p:cNvPr>
          <p:cNvSpPr/>
          <p:nvPr/>
        </p:nvSpPr>
        <p:spPr>
          <a:xfrm>
            <a:off x="9734819" y="3144057"/>
            <a:ext cx="414528" cy="4236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C8A771-AF08-A02C-2DFE-C2D9D8C7A49B}"/>
              </a:ext>
            </a:extLst>
          </p:cNvPr>
          <p:cNvSpPr txBox="1"/>
          <p:nvPr/>
        </p:nvSpPr>
        <p:spPr>
          <a:xfrm>
            <a:off x="10149347" y="3194920"/>
            <a:ext cx="1292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MCAG</a:t>
            </a:r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70CC969D-43FE-3D67-43B0-36810B085FCE}"/>
              </a:ext>
            </a:extLst>
          </p:cNvPr>
          <p:cNvSpPr/>
          <p:nvPr/>
        </p:nvSpPr>
        <p:spPr>
          <a:xfrm>
            <a:off x="5274550" y="2464266"/>
            <a:ext cx="414528" cy="423672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EF3B8E-6A11-D774-75D3-16BF8B7AED73}"/>
              </a:ext>
            </a:extLst>
          </p:cNvPr>
          <p:cNvSpPr txBox="1"/>
          <p:nvPr/>
        </p:nvSpPr>
        <p:spPr>
          <a:xfrm>
            <a:off x="5652604" y="2352936"/>
            <a:ext cx="1292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Reporting shared with Programme</a:t>
            </a:r>
          </a:p>
        </p:txBody>
      </p:sp>
      <p:sp>
        <p:nvSpPr>
          <p:cNvPr id="26" name="5-point Star 25">
            <a:extLst>
              <a:ext uri="{FF2B5EF4-FFF2-40B4-BE49-F238E27FC236}">
                <a16:creationId xmlns:a16="http://schemas.microsoft.com/office/drawing/2014/main" id="{F395E6B5-4B4C-DD6B-060B-AD8FAAFD146B}"/>
              </a:ext>
            </a:extLst>
          </p:cNvPr>
          <p:cNvSpPr/>
          <p:nvPr/>
        </p:nvSpPr>
        <p:spPr>
          <a:xfrm>
            <a:off x="5293351" y="3160738"/>
            <a:ext cx="414528" cy="423672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264784-3D68-C6CD-151D-39B3FB1D853A}"/>
              </a:ext>
            </a:extLst>
          </p:cNvPr>
          <p:cNvSpPr txBox="1"/>
          <p:nvPr/>
        </p:nvSpPr>
        <p:spPr>
          <a:xfrm>
            <a:off x="5671405" y="3073792"/>
            <a:ext cx="1292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Reporting shared with Programme</a:t>
            </a:r>
          </a:p>
        </p:txBody>
      </p:sp>
      <p:sp>
        <p:nvSpPr>
          <p:cNvPr id="28" name="5-point Star 27">
            <a:extLst>
              <a:ext uri="{FF2B5EF4-FFF2-40B4-BE49-F238E27FC236}">
                <a16:creationId xmlns:a16="http://schemas.microsoft.com/office/drawing/2014/main" id="{2C69C6B8-EF57-1E68-B479-07F7EF62CF2C}"/>
              </a:ext>
            </a:extLst>
          </p:cNvPr>
          <p:cNvSpPr/>
          <p:nvPr/>
        </p:nvSpPr>
        <p:spPr>
          <a:xfrm>
            <a:off x="5291328" y="3602700"/>
            <a:ext cx="414528" cy="423672"/>
          </a:xfrm>
          <a:prstGeom prst="star5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C43102-300A-0DF2-7DE8-4BF4BEB065A7}"/>
              </a:ext>
            </a:extLst>
          </p:cNvPr>
          <p:cNvSpPr txBox="1"/>
          <p:nvPr/>
        </p:nvSpPr>
        <p:spPr>
          <a:xfrm>
            <a:off x="5705856" y="3749188"/>
            <a:ext cx="1292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TORWG</a:t>
            </a:r>
          </a:p>
        </p:txBody>
      </p:sp>
    </p:spTree>
    <p:extLst>
      <p:ext uri="{BB962C8B-B14F-4D97-AF65-F5344CB8AC3E}">
        <p14:creationId xmlns:p14="http://schemas.microsoft.com/office/powerpoint/2010/main" val="2883010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D668C-7C5C-C41F-22BF-19F1DDED8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FDB65-B1C7-DE61-8F5E-FA65FDB01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98" y="400237"/>
            <a:ext cx="5355022" cy="208610"/>
          </a:xfrm>
        </p:spPr>
        <p:txBody>
          <a:bodyPr/>
          <a:lstStyle/>
          <a:p>
            <a:r>
              <a:rPr lang="en-GB" b="1"/>
              <a:t>M10/M11 Cutover Plan Status Report – Elexon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93B8E-324F-F276-629C-70F93A388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3C8A1D-C690-374A-BBAF-BE150B79E8D3}" type="slidenum">
              <a:rPr kumimoji="0" lang="en-GB" sz="1150" b="0" i="0" u="none" strike="noStrike" kern="1200" cap="none" spc="0" normalizeH="0" baseline="0" noProof="0" smtClean="0">
                <a:ln>
                  <a:noFill/>
                </a:ln>
                <a:solidFill>
                  <a:srgbClr val="0414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150" b="0" i="0" u="none" strike="noStrike" kern="1200" cap="none" spc="0" normalizeH="0" baseline="0" noProof="0">
              <a:ln>
                <a:noFill/>
              </a:ln>
              <a:solidFill>
                <a:srgbClr val="04142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FF1C15E-A410-A94D-959C-8E87348952F5}"/>
              </a:ext>
            </a:extLst>
          </p:cNvPr>
          <p:cNvGraphicFramePr>
            <a:graphicFrameLocks noGrp="1"/>
          </p:cNvGraphicFramePr>
          <p:nvPr/>
        </p:nvGraphicFramePr>
        <p:xfrm>
          <a:off x="309328" y="1153157"/>
          <a:ext cx="11572409" cy="5268191"/>
        </p:xfrm>
        <a:graphic>
          <a:graphicData uri="http://schemas.openxmlformats.org/drawingml/2006/table">
            <a:tbl>
              <a:tblPr/>
              <a:tblGrid>
                <a:gridCol w="2718912">
                  <a:extLst>
                    <a:ext uri="{9D8B030D-6E8A-4147-A177-3AD203B41FA5}">
                      <a16:colId xmlns:a16="http://schemas.microsoft.com/office/drawing/2014/main" val="4096666056"/>
                    </a:ext>
                  </a:extLst>
                </a:gridCol>
                <a:gridCol w="12569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6909">
                  <a:extLst>
                    <a:ext uri="{9D8B030D-6E8A-4147-A177-3AD203B41FA5}">
                      <a16:colId xmlns:a16="http://schemas.microsoft.com/office/drawing/2014/main" val="231284979"/>
                    </a:ext>
                  </a:extLst>
                </a:gridCol>
                <a:gridCol w="1256909">
                  <a:extLst>
                    <a:ext uri="{9D8B030D-6E8A-4147-A177-3AD203B41FA5}">
                      <a16:colId xmlns:a16="http://schemas.microsoft.com/office/drawing/2014/main" val="451199427"/>
                    </a:ext>
                  </a:extLst>
                </a:gridCol>
                <a:gridCol w="1256909">
                  <a:extLst>
                    <a:ext uri="{9D8B030D-6E8A-4147-A177-3AD203B41FA5}">
                      <a16:colId xmlns:a16="http://schemas.microsoft.com/office/drawing/2014/main" val="1627792982"/>
                    </a:ext>
                  </a:extLst>
                </a:gridCol>
                <a:gridCol w="3825861">
                  <a:extLst>
                    <a:ext uri="{9D8B030D-6E8A-4147-A177-3AD203B41FA5}">
                      <a16:colId xmlns:a16="http://schemas.microsoft.com/office/drawing/2014/main" val="943474084"/>
                    </a:ext>
                  </a:extLst>
                </a:gridCol>
              </a:tblGrid>
              <a:tr h="335349">
                <a:tc>
                  <a:txBody>
                    <a:bodyPr/>
                    <a:lstStyle/>
                    <a:p>
                      <a:pPr marL="71755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Activities</a:t>
                      </a:r>
                    </a:p>
                  </a:txBody>
                  <a:tcPr marL="4839" marR="4839" marT="4839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71755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Start Date</a:t>
                      </a:r>
                    </a:p>
                  </a:txBody>
                  <a:tcPr marL="4839" marR="4839" marT="4839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71755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Finish Date</a:t>
                      </a:r>
                    </a:p>
                  </a:txBody>
                  <a:tcPr marL="4839" marR="4839" marT="4839" marB="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Expected Finish Date</a:t>
                      </a:r>
                    </a:p>
                  </a:txBody>
                  <a:tcPr marL="4839" marR="4839" marT="4839" marB="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/>
                      <a:r>
                        <a:rPr kumimoji="0" lang="en-US" altLang="en-US" sz="1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Current RAG</a:t>
                      </a:r>
                      <a:endParaRPr kumimoji="0" lang="en-US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4839" marR="4839" marT="4839" marB="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/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Commentary</a:t>
                      </a:r>
                    </a:p>
                  </a:txBody>
                  <a:tcPr marL="4839" marR="4839" marT="4839" marB="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08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3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0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Early Life Support Implemented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19/09/2025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Elexon to update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Elexon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Elexon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840638"/>
                  </a:ext>
                </a:extLst>
              </a:tr>
              <a:tr h="26408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3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0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 Management Go Live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31/07/2025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31/07/2025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Elexon to update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Elexon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Elexon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618925"/>
                  </a:ext>
                </a:extLst>
              </a:tr>
              <a:tr h="26408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Production DIP Portal (DIP Deployment)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01/08/2025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04/08/2025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Elexon to update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Elexon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Elexon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3398"/>
                  </a:ext>
                </a:extLst>
              </a:tr>
              <a:tr h="26408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Production Certificates (DIP Deployment)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01/08/2025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04/08/2025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Elexon to update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Elexon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Elexon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3018"/>
                  </a:ext>
                </a:extLst>
              </a:tr>
              <a:tr h="26408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ISD Service Activation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05/08/2025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05/08/2025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Elexon to update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Elexon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Elexon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491071"/>
                  </a:ext>
                </a:extLst>
              </a:tr>
              <a:tr h="26408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3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0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ISD Data Migration (PR-3)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05/08/2025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12/08/2025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Elexon to update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Elexon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Elexon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671255"/>
                  </a:ext>
                </a:extLst>
              </a:tr>
              <a:tr h="26408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QSP Finalise Report &amp; Issue to BSC Qual Team &amp; DIP Manager (Pathway 2)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07/08/2025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13/08/2025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Elexon to update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Elexon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Elexon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000930"/>
                  </a:ext>
                </a:extLst>
              </a:tr>
              <a:tr h="26408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3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0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ISD Data Migration (PR-4)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15/08/2025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22/08/2025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Elexon to update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Elexon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Elexon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216325"/>
                  </a:ext>
                </a:extLst>
              </a:tr>
              <a:tr h="34489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QSP Finalise Report &amp; Issue to BSC Qual Team &amp; DIP Manager (Pathway 3)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26/08/2025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28/08/2025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Elexon to update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Elexon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Elexon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238055"/>
                  </a:ext>
                </a:extLst>
              </a:tr>
              <a:tr h="34489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QSP Finalise Report &amp; Issue to BSC Qual Team &amp; DIP Manager (Pathway 4)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03/09/2025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09/09/2025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Elexon to update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Elexon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Elexon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991456"/>
                  </a:ext>
                </a:extLst>
              </a:tr>
              <a:tr h="34489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3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0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ISD Catalogue Published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11/09/2025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11/09/2025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Elexon to update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Elexon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Elexon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543483"/>
                  </a:ext>
                </a:extLst>
              </a:tr>
              <a:tr h="26408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Load Shaping Service (LSS)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19/09/2025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22/09/2025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Elexon to update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Elexon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Elexon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032760"/>
                  </a:ext>
                </a:extLst>
              </a:tr>
              <a:tr h="26408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Volume Allocation Service (VAS)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19/09/2025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22/09/2025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Elexon to update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Elexon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Elexon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942330"/>
                  </a:ext>
                </a:extLst>
              </a:tr>
              <a:tr h="26408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Market-wide Data Service (MDS)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19/09/2025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22/09/2025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Elexon to update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Elexon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Elexon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481765"/>
                  </a:ext>
                </a:extLst>
              </a:tr>
              <a:tr h="26408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IF-047 sent at 9am on Monday 22nd September by Elexon via the DIP to all LDSOs and EES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22/09/2025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22/09/2025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Elexon to update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Elexon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Elexon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975286"/>
                  </a:ext>
                </a:extLst>
              </a:tr>
              <a:tr h="26408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QSP Finalise Report &amp; Issue to BSC Qual Team &amp; DIP Manager (Pathway 5)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24/09/2025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01/10/2025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Elexon to update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Elexon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Elexon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975735"/>
                  </a:ext>
                </a:extLst>
              </a:tr>
              <a:tr h="26408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IF-047 sent at 9am on Monday 22nd October by Elexon via the DIP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22/10/2025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22/10/2025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Elexon to update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Elexon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Elexon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36003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689E913-A824-AB88-97CA-2081AE55454D}"/>
              </a:ext>
            </a:extLst>
          </p:cNvPr>
          <p:cNvSpPr txBox="1"/>
          <p:nvPr/>
        </p:nvSpPr>
        <p:spPr>
          <a:xfrm>
            <a:off x="4446129" y="2014007"/>
            <a:ext cx="84666" cy="6208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C105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6848B79-EDD7-B300-FB56-DE65750D26B8}"/>
              </a:ext>
            </a:extLst>
          </p:cNvPr>
          <p:cNvGraphicFramePr>
            <a:graphicFrameLocks noGrp="1"/>
          </p:cNvGraphicFramePr>
          <p:nvPr/>
        </p:nvGraphicFramePr>
        <p:xfrm>
          <a:off x="309328" y="781559"/>
          <a:ext cx="11572874" cy="241350"/>
        </p:xfrm>
        <a:graphic>
          <a:graphicData uri="http://schemas.openxmlformats.org/drawingml/2006/table">
            <a:tbl>
              <a:tblPr/>
              <a:tblGrid>
                <a:gridCol w="1436185">
                  <a:extLst>
                    <a:ext uri="{9D8B030D-6E8A-4147-A177-3AD203B41FA5}">
                      <a16:colId xmlns:a16="http://schemas.microsoft.com/office/drawing/2014/main" val="1967802726"/>
                    </a:ext>
                  </a:extLst>
                </a:gridCol>
                <a:gridCol w="2094051">
                  <a:extLst>
                    <a:ext uri="{9D8B030D-6E8A-4147-A177-3AD203B41FA5}">
                      <a16:colId xmlns:a16="http://schemas.microsoft.com/office/drawing/2014/main" val="533935850"/>
                    </a:ext>
                  </a:extLst>
                </a:gridCol>
                <a:gridCol w="1630765">
                  <a:extLst>
                    <a:ext uri="{9D8B030D-6E8A-4147-A177-3AD203B41FA5}">
                      <a16:colId xmlns:a16="http://schemas.microsoft.com/office/drawing/2014/main" val="3700171075"/>
                    </a:ext>
                  </a:extLst>
                </a:gridCol>
                <a:gridCol w="2019925">
                  <a:extLst>
                    <a:ext uri="{9D8B030D-6E8A-4147-A177-3AD203B41FA5}">
                      <a16:colId xmlns:a16="http://schemas.microsoft.com/office/drawing/2014/main" val="1627890466"/>
                    </a:ext>
                  </a:extLst>
                </a:gridCol>
                <a:gridCol w="1649297">
                  <a:extLst>
                    <a:ext uri="{9D8B030D-6E8A-4147-A177-3AD203B41FA5}">
                      <a16:colId xmlns:a16="http://schemas.microsoft.com/office/drawing/2014/main" val="3055209928"/>
                    </a:ext>
                  </a:extLst>
                </a:gridCol>
                <a:gridCol w="2742651">
                  <a:extLst>
                    <a:ext uri="{9D8B030D-6E8A-4147-A177-3AD203B41FA5}">
                      <a16:colId xmlns:a16="http://schemas.microsoft.com/office/drawing/2014/main" val="1668055195"/>
                    </a:ext>
                  </a:extLst>
                </a:gridCol>
              </a:tblGrid>
              <a:tr h="240909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Organisation Name</a:t>
                      </a:r>
                      <a:endParaRPr lang="en-US" sz="18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8951" marR="88951" marT="44475" marB="44475" anchor="ctr">
                    <a:lnL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51" marR="88951" marT="44475" marB="44475" anchor="ctr">
                    <a:lnL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Point of Contact</a:t>
                      </a:r>
                      <a:endParaRPr lang="en-US" sz="18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8951" marR="88951" marT="44475" marB="44475" anchor="ctr">
                    <a:lnL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51" marR="88951" marT="44475" marB="44475" anchor="ctr">
                    <a:lnL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Reporting Period</a:t>
                      </a:r>
                      <a:r>
                        <a:rPr lang="en-US" sz="10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8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8951" marR="88951" marT="44475" marB="44475" anchor="ctr">
                    <a:lnL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51" marR="88951" marT="44475" marB="44475" anchor="ctr">
                    <a:lnL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624002"/>
                  </a:ext>
                </a:extLst>
              </a:tr>
            </a:tbl>
          </a:graphicData>
        </a:graphic>
      </p:graphicFrame>
      <p:sp>
        <p:nvSpPr>
          <p:cNvPr id="17" name="Rectangle 1">
            <a:extLst>
              <a:ext uri="{FF2B5EF4-FFF2-40B4-BE49-F238E27FC236}">
                <a16:creationId xmlns:a16="http://schemas.microsoft.com/office/drawing/2014/main" id="{8C787AB7-A92B-6ECD-B1E1-374544F3A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798" y="96198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webkit-standard"/>
                <a:ea typeface="+mn-ea"/>
                <a:cs typeface="+mn-cs"/>
              </a:rPr>
              <a:t> 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4142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4142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DF8A01-0581-B4AF-1C4B-959AFAD51E1F}"/>
              </a:ext>
            </a:extLst>
          </p:cNvPr>
          <p:cNvSpPr txBox="1"/>
          <p:nvPr/>
        </p:nvSpPr>
        <p:spPr>
          <a:xfrm>
            <a:off x="9909354" y="-3284"/>
            <a:ext cx="2295525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sng" strike="noStrike" kern="1200" cap="none" spc="0" normalizeH="0" baseline="0" noProof="0">
                <a:ln>
                  <a:noFill/>
                </a:ln>
                <a:solidFill>
                  <a:srgbClr val="0414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RAG Status Guidance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Red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414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Off track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Amber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414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In progress but at risk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Green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414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On track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A8B3FA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Blue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414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- Complete</a:t>
            </a:r>
          </a:p>
        </p:txBody>
      </p:sp>
    </p:spTree>
    <p:extLst>
      <p:ext uri="{BB962C8B-B14F-4D97-AF65-F5344CB8AC3E}">
        <p14:creationId xmlns:p14="http://schemas.microsoft.com/office/powerpoint/2010/main" val="1512406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A8EEF-B90F-163A-D8F7-23A1E3638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351E2-6226-5D4B-FBCC-B4E414DB8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98" y="400237"/>
            <a:ext cx="4752000" cy="208610"/>
          </a:xfrm>
        </p:spPr>
        <p:txBody>
          <a:bodyPr/>
          <a:lstStyle/>
          <a:p>
            <a:r>
              <a:rPr lang="en-GB" b="1"/>
              <a:t>M10/M11 Cutover Plan Status Report – Risks and Issues  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7125B-0E29-266D-9347-72E432BB9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3C8A1D-C690-374A-BBAF-BE150B79E8D3}" type="slidenum">
              <a:rPr kumimoji="0" lang="en-GB" sz="1150" b="0" i="0" u="none" strike="noStrike" kern="1200" cap="none" spc="0" normalizeH="0" baseline="0" noProof="0" smtClean="0">
                <a:ln>
                  <a:noFill/>
                </a:ln>
                <a:solidFill>
                  <a:srgbClr val="0414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150" b="0" i="0" u="none" strike="noStrike" kern="1200" cap="none" spc="0" normalizeH="0" baseline="0" noProof="0">
              <a:ln>
                <a:noFill/>
              </a:ln>
              <a:solidFill>
                <a:srgbClr val="04142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9F213F4-5E95-BE6E-6FEF-44E495FC70D5}"/>
              </a:ext>
            </a:extLst>
          </p:cNvPr>
          <p:cNvGraphicFramePr>
            <a:graphicFrameLocks noGrp="1"/>
          </p:cNvGraphicFramePr>
          <p:nvPr/>
        </p:nvGraphicFramePr>
        <p:xfrm>
          <a:off x="309798" y="1037081"/>
          <a:ext cx="11572404" cy="996158"/>
        </p:xfrm>
        <a:graphic>
          <a:graphicData uri="http://schemas.openxmlformats.org/drawingml/2006/table">
            <a:tbl>
              <a:tblPr firstRow="1" bandRow="1"/>
              <a:tblGrid>
                <a:gridCol w="544846">
                  <a:extLst>
                    <a:ext uri="{9D8B030D-6E8A-4147-A177-3AD203B41FA5}">
                      <a16:colId xmlns:a16="http://schemas.microsoft.com/office/drawing/2014/main" val="3518995403"/>
                    </a:ext>
                  </a:extLst>
                </a:gridCol>
                <a:gridCol w="3515481">
                  <a:extLst>
                    <a:ext uri="{9D8B030D-6E8A-4147-A177-3AD203B41FA5}">
                      <a16:colId xmlns:a16="http://schemas.microsoft.com/office/drawing/2014/main" val="989086474"/>
                    </a:ext>
                  </a:extLst>
                </a:gridCol>
                <a:gridCol w="6137541">
                  <a:extLst>
                    <a:ext uri="{9D8B030D-6E8A-4147-A177-3AD203B41FA5}">
                      <a16:colId xmlns:a16="http://schemas.microsoft.com/office/drawing/2014/main" val="3829659750"/>
                    </a:ext>
                  </a:extLst>
                </a:gridCol>
                <a:gridCol w="1374536">
                  <a:extLst>
                    <a:ext uri="{9D8B030D-6E8A-4147-A177-3AD203B41FA5}">
                      <a16:colId xmlns:a16="http://schemas.microsoft.com/office/drawing/2014/main" val="3445648742"/>
                    </a:ext>
                  </a:extLst>
                </a:gridCol>
              </a:tblGrid>
              <a:tr h="26463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00" b="1" kern="1200">
                          <a:solidFill>
                            <a:schemeClr val="lt1"/>
                          </a:solidFill>
                          <a:latin typeface="Arial"/>
                          <a:ea typeface="Arial" charset="0"/>
                          <a:cs typeface="Arial"/>
                        </a:rPr>
                        <a:t>#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00" b="1" kern="1200">
                          <a:solidFill>
                            <a:schemeClr val="lt1"/>
                          </a:solidFill>
                          <a:latin typeface="Arial"/>
                          <a:ea typeface="Arial" charset="0"/>
                          <a:cs typeface="Arial"/>
                        </a:rPr>
                        <a:t>Risk/Issue Description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00" b="1" kern="1200">
                          <a:solidFill>
                            <a:schemeClr val="lt1"/>
                          </a:solidFill>
                          <a:latin typeface="Arial"/>
                          <a:ea typeface="Arial" charset="0"/>
                          <a:cs typeface="Arial"/>
                        </a:rPr>
                        <a:t>Mitigation Plan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GB" sz="1000" b="1" kern="1200">
                          <a:solidFill>
                            <a:schemeClr val="lt1"/>
                          </a:solidFill>
                          <a:latin typeface="Arial"/>
                          <a:ea typeface="Arial" charset="0"/>
                          <a:cs typeface="Arial"/>
                        </a:rPr>
                        <a:t>Target Date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147462"/>
                  </a:ext>
                </a:extLst>
              </a:tr>
              <a:tr h="134663">
                <a:tc>
                  <a:txBody>
                    <a:bodyPr/>
                    <a:lstStyle/>
                    <a:p>
                      <a:pPr algn="ctr"/>
                      <a:r>
                        <a:rPr lang="en-GB" sz="1000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1000" b="0" strike="noStrike" kern="120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00" b="0" i="0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5209178"/>
                  </a:ext>
                </a:extLst>
              </a:tr>
              <a:tr h="134663">
                <a:tc>
                  <a:txBody>
                    <a:bodyPr/>
                    <a:lstStyle/>
                    <a:p>
                      <a:pPr algn="ctr"/>
                      <a:r>
                        <a:rPr lang="en-GB" sz="1000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1000" b="0" strike="noStrike" kern="120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00" b="0" i="0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2805254"/>
                  </a:ext>
                </a:extLst>
              </a:tr>
              <a:tr h="134663">
                <a:tc>
                  <a:txBody>
                    <a:bodyPr/>
                    <a:lstStyle/>
                    <a:p>
                      <a:pPr algn="ctr"/>
                      <a:r>
                        <a:rPr lang="en-GB" sz="1000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1000" b="0" strike="noStrike" kern="120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00" b="0" i="0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488717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25AD915-6E21-E381-95CA-E368EA6B63EF}"/>
              </a:ext>
            </a:extLst>
          </p:cNvPr>
          <p:cNvSpPr/>
          <p:nvPr/>
        </p:nvSpPr>
        <p:spPr>
          <a:xfrm>
            <a:off x="309798" y="2461473"/>
            <a:ext cx="11572404" cy="2548128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414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Additional Commentary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srgbClr val="04142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414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(Please indicate if there is anything you would like to highlight to the Programme only and not more widely)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srgbClr val="04142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4142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12244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41425"/>
      </a:dk1>
      <a:lt1>
        <a:srgbClr val="FFFFFF"/>
      </a:lt1>
      <a:dk2>
        <a:srgbClr val="041425"/>
      </a:dk2>
      <a:lt2>
        <a:srgbClr val="FFFFFF"/>
      </a:lt2>
      <a:accent1>
        <a:srgbClr val="5161FC"/>
      </a:accent1>
      <a:accent2>
        <a:srgbClr val="FF3C49"/>
      </a:accent2>
      <a:accent3>
        <a:srgbClr val="00B4AC"/>
      </a:accent3>
      <a:accent4>
        <a:srgbClr val="7D4FC9"/>
      </a:accent4>
      <a:accent5>
        <a:srgbClr val="051426"/>
      </a:accent5>
      <a:accent6>
        <a:srgbClr val="A8B3F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496DF2EAA6AE4D9D7B0C271930E2C5" ma:contentTypeVersion="27" ma:contentTypeDescription="Create a new document." ma:contentTypeScope="" ma:versionID="725b1e0ee31005f7124940781a13c848">
  <xsd:schema xmlns:xsd="http://www.w3.org/2001/XMLSchema" xmlns:xs="http://www.w3.org/2001/XMLSchema" xmlns:p="http://schemas.microsoft.com/office/2006/metadata/properties" xmlns:ns1="bd33e3ac-2b0a-46b1-bdf5-c59f013ac619" xmlns:ns3="336dc6f7-e858-42a6-bc18-5509d747a3d8" targetNamespace="http://schemas.microsoft.com/office/2006/metadata/properties" ma:root="true" ma:fieldsID="d89368f98964f0fd12640449bcf9b62f" ns1:_="" ns3:_="">
    <xsd:import namespace="bd33e3ac-2b0a-46b1-bdf5-c59f013ac619"/>
    <xsd:import namespace="336dc6f7-e858-42a6-bc18-5509d747a3d8"/>
    <xsd:element name="properties">
      <xsd:complexType>
        <xsd:sequence>
          <xsd:element name="documentManagement">
            <xsd:complexType>
              <xsd:all>
                <xsd:element ref="ns1:ShortName1" minOccurs="0"/>
                <xsd:element ref="ns1:Status"/>
                <xsd:element ref="ns1:V" minOccurs="0"/>
                <xsd:element ref="ns1:DocNumber" minOccurs="0"/>
                <xsd:element ref="ns1:SecurityClassification" minOccurs="0"/>
                <xsd:element ref="ns1:Thenme" minOccurs="0"/>
                <xsd:element ref="ns1:ActionWith" minOccurs="0"/>
                <xsd:element ref="ns1:MediaServiceMetadata" minOccurs="0"/>
                <xsd:element ref="ns1:MediaServiceFastMetadata" minOccurs="0"/>
                <xsd:element ref="ns1:MediaServiceSearchProperties" minOccurs="0"/>
                <xsd:element ref="ns1:MediaServiceObjectDetectorVersions" minOccurs="0"/>
                <xsd:element ref="ns1:MediaServiceDateTaken" minOccurs="0"/>
                <xsd:element ref="ns1:MediaServiceGenerationTime" minOccurs="0"/>
                <xsd:element ref="ns1:MediaServiceEventHashCode" minOccurs="0"/>
                <xsd:element ref="ns1:MediaLengthInSeconds" minOccurs="0"/>
                <xsd:element ref="ns1:Archive" minOccurs="0"/>
                <xsd:element ref="ns1:lcf76f155ced4ddcb4097134ff3c332f" minOccurs="0"/>
                <xsd:element ref="ns3:TaxCatchAll" minOccurs="0"/>
                <xsd:element ref="ns1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33e3ac-2b0a-46b1-bdf5-c59f013ac619" elementFormDefault="qualified">
    <xsd:import namespace="http://schemas.microsoft.com/office/2006/documentManagement/types"/>
    <xsd:import namespace="http://schemas.microsoft.com/office/infopath/2007/PartnerControls"/>
    <xsd:element name="ShortName1" ma:index="0" nillable="true" ma:displayName="Short Name" ma:format="Dropdown" ma:internalName="ShortName1">
      <xsd:simpleType>
        <xsd:restriction base="dms:Text">
          <xsd:maxLength value="255"/>
        </xsd:restriction>
      </xsd:simpleType>
    </xsd:element>
    <xsd:element name="Status" ma:index="2" ma:displayName="Status" ma:default="Draft" ma:format="Dropdown" ma:internalName="Status">
      <xsd:simpleType>
        <xsd:restriction base="dms:Choice">
          <xsd:enumeration value="Draft"/>
          <xsd:enumeration value="Under Review"/>
          <xsd:enumeration value="Awaiting Approval"/>
          <xsd:enumeration value="Conditionally Approved"/>
          <xsd:enumeration value="Approved"/>
          <xsd:enumeration value="Published to Public"/>
          <xsd:enumeration value="Withdrawn"/>
        </xsd:restriction>
      </xsd:simpleType>
    </xsd:element>
    <xsd:element name="V" ma:index="3" nillable="true" ma:displayName="V" ma:format="Dropdown" ma:internalName="V">
      <xsd:simpleType>
        <xsd:restriction base="dms:Text">
          <xsd:maxLength value="255"/>
        </xsd:restriction>
      </xsd:simpleType>
    </xsd:element>
    <xsd:element name="DocNumber" ma:index="4" nillable="true" ma:displayName="Document Number" ma:format="Dropdown" ma:internalName="DocNumber">
      <xsd:simpleType>
        <xsd:restriction base="dms:Text">
          <xsd:maxLength value="255"/>
        </xsd:restriction>
      </xsd:simpleType>
    </xsd:element>
    <xsd:element name="SecurityClassification" ma:index="5" nillable="true" ma:displayName="Security Classification" ma:format="Dropdown" ma:internalName="SecurityClassification">
      <xsd:simpleType>
        <xsd:restriction base="dms:Text">
          <xsd:maxLength value="255"/>
        </xsd:restriction>
      </xsd:simpleType>
    </xsd:element>
    <xsd:element name="Thenme" ma:index="6" nillable="true" ma:displayName="Theme" ma:format="Dropdown" ma:internalName="Thenme">
      <xsd:simpleType>
        <xsd:restriction base="dms:Choice">
          <xsd:enumeration value="Elexon Helix Service Management"/>
          <xsd:enumeration value="Elexon Helix Service Management Readiness Workshop 1: Introduction"/>
          <xsd:enumeration value="Elexon Helix Service Management Readiness Workshop 2: Change Management"/>
          <xsd:enumeration value="Elexon Helix Service Management Readiness Workshop 3: Incident and Major Incident Management"/>
          <xsd:enumeration value="Elexon Helix Service Management Readiness Workshop 4: Problem Management"/>
          <xsd:enumeration value="Elexon Helix Service Management Readiness Workshop 5: Triage and Business Support Model"/>
          <xsd:enumeration value="Elexon Helix Service Management Readiness Workshop 6: Data Integration Platform"/>
          <xsd:enumeration value="Data Cleanse Plan"/>
          <xsd:enumeration value="Cutover Plan"/>
          <xsd:enumeration value="MHHS Participant Cutover Plan - Central Parties"/>
          <xsd:enumeration value="MHHS Participant Cutover Plan - Constituency Groups"/>
          <xsd:enumeration value="Elexon Helix Supplier of Last Resort (SoLR)"/>
          <xsd:enumeration value="M10/M11 Reporting Template - MHHS Cutover Communications Approach"/>
        </xsd:restriction>
      </xsd:simpleType>
    </xsd:element>
    <xsd:element name="ActionWith" ma:index="7" nillable="true" ma:displayName="Action With" ma:format="Dropdown" ma:internalName="ActionWith">
      <xsd:simpleType>
        <xsd:restriction base="dms:Text">
          <xsd:maxLength value="255"/>
        </xsd:restriction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Archive" ma:index="23" nillable="true" ma:displayName="Archive" ma:default="1" ma:internalName="Archive">
      <xsd:simpleType>
        <xsd:restriction base="dms:Boolea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b729a3f8-4722-4e57-9e2a-e61faa73ad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6dc6f7-e858-42a6-bc18-5509d747a3d8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5f1e5067-ddb0-411a-8f94-61acb4b168fa}" ma:internalName="TaxCatchAll" ma:showField="CatchAllData" ma:web="336dc6f7-e858-42a6-bc18-5509d747a3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8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bd33e3ac-2b0a-46b1-bdf5-c59f013ac619">Approved</Status>
    <DocNumber xmlns="bd33e3ac-2b0a-46b1-bdf5-c59f013ac619">MHHS-DEL4062</DocNumber>
    <V xmlns="bd33e3ac-2b0a-46b1-bdf5-c59f013ac619">1.0</V>
    <Archive xmlns="bd33e3ac-2b0a-46b1-bdf5-c59f013ac619">false</Archive>
    <ShortName1 xmlns="bd33e3ac-2b0a-46b1-bdf5-c59f013ac619">M10/M11 Elexon Reporting Template - MHHS Cutover Communications Approach</ShortName1>
    <Thenme xmlns="bd33e3ac-2b0a-46b1-bdf5-c59f013ac619">M10/M11 Reporting Template - MHHS Cutover Communications Approach</Thenme>
    <SecurityClassification xmlns="bd33e3ac-2b0a-46b1-bdf5-c59f013ac619">Public</SecurityClassification>
    <ActionWith xmlns="bd33e3ac-2b0a-46b1-bdf5-c59f013ac619">Public</ActionWith>
    <TaxCatchAll xmlns="336dc6f7-e858-42a6-bc18-5509d747a3d8" xsi:nil="true"/>
    <lcf76f155ced4ddcb4097134ff3c332f xmlns="bd33e3ac-2b0a-46b1-bdf5-c59f013ac61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366E512-56E1-4CB8-B7E6-B4D32C7CFE69}"/>
</file>

<file path=customXml/itemProps2.xml><?xml version="1.0" encoding="utf-8"?>
<ds:datastoreItem xmlns:ds="http://schemas.openxmlformats.org/officeDocument/2006/customXml" ds:itemID="{CEF25822-FF29-4954-A9FC-D4B3F34BD4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5E7FB1-C51C-46BF-94F7-D7AF54DD4D31}">
  <ds:schemaRefs>
    <ds:schemaRef ds:uri="1ec6c686-3e88-4115-b468-4b1672fc2d35"/>
    <ds:schemaRef ds:uri="336dc6f7-e858-42a6-bc18-5509d747a3d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6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1_Office Theme</vt:lpstr>
      <vt:lpstr>M10/M11 Elexon Reporting Template</vt:lpstr>
      <vt:lpstr>M10/M11 Cutover Plan Reporting</vt:lpstr>
      <vt:lpstr>PowerPoint Presentation</vt:lpstr>
      <vt:lpstr>PowerPoint Presentation</vt:lpstr>
      <vt:lpstr>M10/M11 Cutover Plan Status Report – Elexon</vt:lpstr>
      <vt:lpstr>M10/M11 Cutover Plan Status Report – Risks and Issues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2025-07-02T08:28:29Z</dcterms:created>
  <dcterms:modified xsi:type="dcterms:W3CDTF">2025-07-25T10:31:12Z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0x01010024496DF2EAA6AE4D9D7B0C271930E2C5</vt:lpwstr>
  </property>
  <property fmtid="{D5CDD505-2E9C-101B-9397-08002B2CF9AE}" pid="3" name="MediaServiceImageTags">
    <vt:lpwstr/>
  </property>
</Properties>
</file>